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3"/>
    <p:sldId id="257" r:id="rId4"/>
    <p:sldId id="258" r:id="rId5"/>
    <p:sldId id="259" r:id="rId6"/>
    <p:sldId id="260" r:id="rId7"/>
    <p:sldId id="261" r:id="rId8"/>
    <p:sldId id="280"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90204" pitchFamily="34" charset="0"/>
        <a:ea typeface="宋体" pitchFamily="2" charset="-122"/>
        <a:cs typeface="+mn-cs"/>
      </a:defRPr>
    </a:lvl9pPr>
  </p:defaultTextStyle>
  <p:extLst>
    <p:ext uri="{EFAFB233-063F-42B5-8137-9DF3F51BA10A}">
      <p15:sldGuideLst xmlns:p15="http://schemas.microsoft.com/office/powerpoint/2012/main">
        <p15:guide id="1" orient="horz" pos="2158" userDrawn="1">
          <p15:clr>
            <a:srgbClr val="A4A3A4"/>
          </p15:clr>
        </p15:guide>
        <p15:guide id="2" pos="29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94" d="100"/>
          <a:sy n="94" d="100"/>
        </p:scale>
        <p:origin x="1125" y="51"/>
      </p:cViewPr>
      <p:guideLst>
        <p:guide orient="horz" pos="2158"/>
        <p:guide pos="29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solidFill>
              <a:effectLst/>
              <a:uLnTx/>
              <a:uFillTx/>
              <a:latin typeface="Arial" panose="020B0604020202090204" pitchFamily="34" charset="0"/>
              <a:ea typeface="宋体" pitchFamily="2" charset="-122"/>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noProof="1"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D2A48B96-639E-45A3-A0BA-2464DFDB1FAA}" type="datetimeFigureOut">
              <a:rPr kumimoji="0" lang="zh-CN" altLang="en-US" sz="1200" b="0" i="0" u="none" strike="noStrike" kern="1200" cap="none" spc="0" normalizeH="0" baseline="0" noProof="1" smtClean="0">
                <a:ln>
                  <a:noFill/>
                </a:ln>
                <a:solidFill>
                  <a:schemeClr val="tx1"/>
                </a:solidFill>
                <a:effectLst/>
                <a:uLnTx/>
                <a:uFillTx/>
                <a:latin typeface="Arial" panose="020B0604020202090204" pitchFamily="34" charset="0"/>
                <a:ea typeface="宋体" pitchFamily="2" charset="-122"/>
                <a:cs typeface="+mn-cs"/>
              </a:rPr>
            </a:fld>
            <a:endParaRPr kumimoji="0" lang="zh-CN" altLang="en-US" sz="1200" b="0" i="0" u="none" strike="noStrike" kern="1200" cap="none" spc="0" normalizeH="0" baseline="0" noProof="1" smtClean="0">
              <a:ln>
                <a:noFill/>
              </a:ln>
              <a:solidFill>
                <a:schemeClr val="tx1"/>
              </a:solidFill>
              <a:effectLst/>
              <a:uLnTx/>
              <a:uFillTx/>
              <a:latin typeface="Arial" panose="020B0604020202090204" pitchFamily="34" charset="0"/>
              <a:ea typeface="宋体" pitchFamily="2" charset="-122"/>
              <a:cs typeface="+mn-cs"/>
            </a:endParaRPr>
          </a:p>
        </p:txBody>
      </p:sp>
      <p:sp>
        <p:nvSpPr>
          <p:cNvPr id="13316"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20485" name="备注占位符 4"/>
          <p:cNvSpPr>
            <a:spLocks noGrp="1" noChangeArrowheads="1"/>
          </p:cNvSpPr>
          <p:nvPr>
            <p:ph type="body" sz="quarter" idx="4294967295"/>
          </p:nvPr>
        </p:nvSpPr>
        <p:spPr bwMode="auto">
          <a:xfrm>
            <a:off x="685800" y="4400550"/>
            <a:ext cx="5486400" cy="3600450"/>
          </a:xfrm>
          <a:prstGeom prst="rect">
            <a:avLst/>
          </a:prstGeom>
          <a:noFill/>
          <a:ln>
            <a:noFill/>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eaLnBrk="1" hangingPunct="1"/>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mn-lt"/>
        <a:ea typeface="+mn-ea"/>
        <a:cs typeface="+mn-cs"/>
      </a:defRPr>
    </a:lvl2pPr>
    <a:lvl3pPr marL="914400" algn="l" rtl="0" fontAlgn="base">
      <a:spcBef>
        <a:spcPct val="0"/>
      </a:spcBef>
      <a:spcAft>
        <a:spcPct val="0"/>
      </a:spcAft>
      <a:defRPr sz="1200" kern="1200">
        <a:solidFill>
          <a:schemeClr val="tx1"/>
        </a:solidFill>
        <a:latin typeface="+mn-lt"/>
        <a:ea typeface="+mn-ea"/>
        <a:cs typeface="+mn-cs"/>
      </a:defRPr>
    </a:lvl3pPr>
    <a:lvl4pPr marL="1371600" algn="l" rtl="0" fontAlgn="base">
      <a:spcBef>
        <a:spcPct val="0"/>
      </a:spcBef>
      <a:spcAft>
        <a:spcPct val="0"/>
      </a:spcAft>
      <a:defRPr sz="1200" kern="1200">
        <a:solidFill>
          <a:schemeClr val="tx1"/>
        </a:solidFill>
        <a:latin typeface="+mn-lt"/>
        <a:ea typeface="+mn-ea"/>
        <a:cs typeface="+mn-cs"/>
      </a:defRPr>
    </a:lvl4pPr>
    <a:lvl5pPr marL="1828800" algn="l" rtl="0" fontAlgn="base">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9" Type="http://schemas.openxmlformats.org/officeDocument/2006/relationships/tags" Target="../tags/tag6.xml"/><Relationship Id="rId8" Type="http://schemas.openxmlformats.org/officeDocument/2006/relationships/tags" Target="../tags/tag5.xml"/><Relationship Id="rId7" Type="http://schemas.openxmlformats.org/officeDocument/2006/relationships/image" Target="../media/image2.png"/><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1" Type="http://schemas.openxmlformats.org/officeDocument/2006/relationships/tags" Target="../tags/tag8.xml"/><Relationship Id="rId10" Type="http://schemas.openxmlformats.org/officeDocument/2006/relationships/tags" Target="../tags/tag7.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image" Target="../media/image2.png"/><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image" Target="../media/image3.jpeg"/><Relationship Id="rId2" Type="http://schemas.openxmlformats.org/officeDocument/2006/relationships/tags" Target="../tags/tag22.xml"/><Relationship Id="rId10" Type="http://schemas.openxmlformats.org/officeDocument/2006/relationships/tags" Target="../tags/tag28.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15.xml"/><Relationship Id="rId7" Type="http://schemas.openxmlformats.org/officeDocument/2006/relationships/tags" Target="../tags/tag14.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pic>
        <p:nvPicPr>
          <p:cNvPr id="8" name="图片 7"/>
          <p:cNvPicPr>
            <a:picLocks noChangeAspect="1"/>
          </p:cNvPicPr>
          <p:nvPr>
            <p:custDataLst>
              <p:tags r:id="rId2"/>
            </p:custDataLst>
          </p:nvPr>
        </p:nvPicPr>
        <p:blipFill>
          <a:blip r:embed="rId3"/>
          <a:srcRect l="18101" t="9246" r="20423" b="984"/>
          <a:stretch>
            <a:fillRect/>
          </a:stretch>
        </p:blipFill>
        <p:spPr>
          <a:xfrm>
            <a:off x="3858948" y="-1"/>
            <a:ext cx="5285052" cy="6858000"/>
          </a:xfrm>
          <a:custGeom>
            <a:avLst/>
            <a:gdLst>
              <a:gd name="connsiteX0" fmla="*/ 4411509 w 7046730"/>
              <a:gd name="connsiteY0" fmla="*/ 0 h 6858000"/>
              <a:gd name="connsiteX1" fmla="*/ 7046730 w 7046730"/>
              <a:gd name="connsiteY1" fmla="*/ 0 h 6858000"/>
              <a:gd name="connsiteX2" fmla="*/ 7046730 w 7046730"/>
              <a:gd name="connsiteY2" fmla="*/ 6858000 h 6858000"/>
              <a:gd name="connsiteX3" fmla="*/ 0 w 704673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046730" h="6858000">
                <a:moveTo>
                  <a:pt x="4411509" y="0"/>
                </a:moveTo>
                <a:lnTo>
                  <a:pt x="7046730" y="0"/>
                </a:lnTo>
                <a:lnTo>
                  <a:pt x="7046730" y="6858000"/>
                </a:lnTo>
                <a:lnTo>
                  <a:pt x="0" y="6858000"/>
                </a:lnTo>
                <a:close/>
              </a:path>
            </a:pathLst>
          </a:custGeom>
        </p:spPr>
      </p:pic>
      <p:sp>
        <p:nvSpPr>
          <p:cNvPr id="9" name="梯形 8"/>
          <p:cNvSpPr/>
          <p:nvPr>
            <p:custDataLst>
              <p:tags r:id="rId4"/>
            </p:custDataLst>
          </p:nvPr>
        </p:nvSpPr>
        <p:spPr>
          <a:xfrm rot="3625264">
            <a:off x="5387181" y="2137569"/>
            <a:ext cx="866775" cy="382588"/>
          </a:xfrm>
          <a:prstGeom prst="trapezoid">
            <a:avLst>
              <a:gd name="adj" fmla="val 4351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10" name="等腰三角形 9"/>
          <p:cNvSpPr/>
          <p:nvPr>
            <p:custDataLst>
              <p:tags r:id="rId5"/>
            </p:custDataLst>
          </p:nvPr>
        </p:nvSpPr>
        <p:spPr>
          <a:xfrm rot="10800000">
            <a:off x="4946650" y="-3175"/>
            <a:ext cx="2290763" cy="26050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pic>
        <p:nvPicPr>
          <p:cNvPr id="2054" name="图形 21"/>
          <p:cNvPicPr>
            <a:picLocks noGrp="1" noChangeAspect="1"/>
          </p:cNvPicPr>
          <p:nvPr>
            <p:custDataLst>
              <p:tags r:id="rId6"/>
            </p:custDataLst>
          </p:nvPr>
        </p:nvPicPr>
        <p:blipFill>
          <a:blip r:embed="rId7"/>
          <a:stretch>
            <a:fillRect/>
          </a:stretch>
        </p:blipFill>
        <p:spPr>
          <a:xfrm>
            <a:off x="4864100" y="1890713"/>
            <a:ext cx="3022600" cy="4970462"/>
          </a:xfrm>
          <a:prstGeom prst="rect">
            <a:avLst/>
          </a:prstGeom>
          <a:noFill/>
          <a:ln w="9525">
            <a:noFill/>
          </a:ln>
        </p:spPr>
      </p:pic>
      <p:sp>
        <p:nvSpPr>
          <p:cNvPr id="12" name="矩形 11"/>
          <p:cNvSpPr/>
          <p:nvPr>
            <p:custDataLst>
              <p:tags r:id="rId8"/>
            </p:custDataLst>
          </p:nvPr>
        </p:nvSpPr>
        <p:spPr>
          <a:xfrm>
            <a:off x="735013" y="4159250"/>
            <a:ext cx="1603375" cy="4556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ctrTitle"/>
          </p:nvPr>
        </p:nvSpPr>
        <p:spPr>
          <a:xfrm>
            <a:off x="650699" y="2995200"/>
            <a:ext cx="4095472" cy="1123200"/>
          </a:xfrm>
        </p:spPr>
        <p:txBody>
          <a:bodyPr lIns="91440" tIns="45720" rIns="91440" bIns="45720">
            <a:normAutofit/>
          </a:bodyPr>
          <a:lstStyle>
            <a:lvl1pPr algn="l">
              <a:defRPr sz="4500" spc="60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650700" y="2372244"/>
            <a:ext cx="4095471" cy="583200"/>
          </a:xfrm>
        </p:spPr>
        <p:txBody>
          <a:bodyPr lIns="91440" tIns="45720" rIns="91440" bIns="45720">
            <a:noAutofit/>
          </a:bodyPr>
          <a:lstStyle>
            <a:lvl1pPr marL="0" indent="0" algn="l" eaLnBrk="1" fontAlgn="auto" latinLnBrk="0" hangingPunct="1">
              <a:lnSpc>
                <a:spcPct val="100000"/>
              </a:lnSpc>
              <a:spcAft>
                <a:spcPts val="0"/>
              </a:spcAft>
              <a:buNone/>
              <a:defRPr sz="2400" b="0" u="none" strike="noStrike" kern="1200" cap="none" spc="200" normalizeH="0" baseline="0">
                <a:solidFill>
                  <a:schemeClr val="tx1"/>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endParaRPr lang="zh-CN" altLang="en-US" noProof="1"/>
          </a:p>
        </p:txBody>
      </p:sp>
      <p:sp>
        <p:nvSpPr>
          <p:cNvPr id="13" name="文本占位符 12"/>
          <p:cNvSpPr>
            <a:spLocks noGrp="1"/>
          </p:cNvSpPr>
          <p:nvPr>
            <p:ph type="body" sz="quarter" idx="14"/>
          </p:nvPr>
        </p:nvSpPr>
        <p:spPr>
          <a:xfrm>
            <a:off x="820460" y="4201453"/>
            <a:ext cx="1344097" cy="370800"/>
          </a:xfrm>
        </p:spPr>
        <p:txBody>
          <a:bodyPr lIns="91440" tIns="45720" rIns="91440" bIns="45720">
            <a:noAutofit/>
          </a:bodyPr>
          <a:lstStyle>
            <a:lvl1pPr marL="0" indent="0">
              <a:lnSpc>
                <a:spcPct val="100000"/>
              </a:lnSpc>
              <a:spcAft>
                <a:spcPts val="0"/>
              </a:spcAft>
              <a:buNone/>
              <a:defRPr sz="1350">
                <a:solidFill>
                  <a:schemeClr val="bg1"/>
                </a:solidFill>
              </a:defRPr>
            </a:lvl1pPr>
          </a:lstStyle>
          <a:p>
            <a:pPr lvl="0"/>
            <a:r>
              <a:rPr lang="zh-CN" altLang="en-US" noProof="1">
                <a:sym typeface="Arial" panose="020B0604020202090204" pitchFamily="34" charset="0"/>
              </a:rPr>
              <a:t>单击此处编辑母版文本样式</a:t>
            </a:r>
            <a:endParaRPr lang="zh-CN" altLang="en-US" noProof="1">
              <a:sym typeface="Arial" panose="020B0604020202090204" pitchFamily="34" charset="0"/>
            </a:endParaRPr>
          </a:p>
        </p:txBody>
      </p:sp>
      <p:sp>
        <p:nvSpPr>
          <p:cNvPr id="4" name="灯片编号占位符 17"/>
          <p:cNvSpPr>
            <a:spLocks noGrp="1"/>
          </p:cNvSpPr>
          <p:nvPr>
            <p:ph type="sldNum" sz="quarter" idx="4"/>
            <p:custDataLst>
              <p:tags r:id="rId9"/>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
        <p:nvSpPr>
          <p:cNvPr id="14" name="日期占位符 15"/>
          <p:cNvSpPr>
            <a:spLocks noGrp="1"/>
          </p:cNvSpPr>
          <p:nvPr>
            <p:ph type="dt" sz="half" idx="2"/>
            <p:custDataLst>
              <p:tags r:id="rId10"/>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5" name="页脚占位符 16"/>
          <p:cNvSpPr>
            <a:spLocks noGrp="1"/>
          </p:cNvSpPr>
          <p:nvPr>
            <p:ph type="ftr" sz="quarter" idx="3"/>
            <p:custDataLst>
              <p:tags r:id="rId11"/>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7" name="内容占位符 6"/>
          <p:cNvSpPr>
            <a:spLocks noGrp="1"/>
          </p:cNvSpPr>
          <p:nvPr>
            <p:ph sz="quarter" idx="13"/>
          </p:nvPr>
        </p:nvSpPr>
        <p:spPr>
          <a:xfrm>
            <a:off x="502448" y="952508"/>
            <a:ext cx="8139178" cy="5388907"/>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2" name="日期占位符 1"/>
          <p:cNvSpPr>
            <a:spLocks noGrp="1"/>
          </p:cNvSpPr>
          <p:nvPr>
            <p:ph type="dt" sz="half" idx="14"/>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3" name="页脚占位符 2"/>
          <p:cNvSpPr>
            <a:spLocks noGrp="1"/>
          </p:cNvSpPr>
          <p:nvPr>
            <p:ph type="ftr" sz="quarter" idx="15"/>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4" name="灯片编号占位符 3"/>
          <p:cNvSpPr>
            <a:spLocks noGrp="1"/>
          </p:cNvSpPr>
          <p:nvPr>
            <p:ph type="sldNum" sz="quarter" idx="16"/>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pic>
        <p:nvPicPr>
          <p:cNvPr id="8" name="图片 7"/>
          <p:cNvPicPr>
            <a:picLocks noChangeAspect="1"/>
          </p:cNvPicPr>
          <p:nvPr>
            <p:custDataLst>
              <p:tags r:id="rId2"/>
            </p:custDataLst>
          </p:nvPr>
        </p:nvPicPr>
        <p:blipFill>
          <a:blip r:embed="rId3"/>
          <a:srcRect l="26054" t="27750" r="39835" b="11080"/>
          <a:stretch>
            <a:fillRect/>
          </a:stretch>
        </p:blipFill>
        <p:spPr>
          <a:xfrm>
            <a:off x="4048816" y="3"/>
            <a:ext cx="5095185" cy="6857999"/>
          </a:xfrm>
          <a:custGeom>
            <a:avLst/>
            <a:gdLst>
              <a:gd name="connsiteX0" fmla="*/ 4188061 w 6793580"/>
              <a:gd name="connsiteY0" fmla="*/ 0 h 6857999"/>
              <a:gd name="connsiteX1" fmla="*/ 6793580 w 6793580"/>
              <a:gd name="connsiteY1" fmla="*/ 0 h 6857999"/>
              <a:gd name="connsiteX2" fmla="*/ 6793580 w 6793580"/>
              <a:gd name="connsiteY2" fmla="*/ 6857999 h 6857999"/>
              <a:gd name="connsiteX3" fmla="*/ 0 w 6793580"/>
              <a:gd name="connsiteY3" fmla="*/ 6857999 h 6857999"/>
              <a:gd name="connsiteX4" fmla="*/ 0 w 6793580"/>
              <a:gd name="connsiteY4" fmla="*/ 6857997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3580" h="6857999">
                <a:moveTo>
                  <a:pt x="4188061" y="0"/>
                </a:moveTo>
                <a:lnTo>
                  <a:pt x="6793580" y="0"/>
                </a:lnTo>
                <a:lnTo>
                  <a:pt x="6793580" y="6857999"/>
                </a:lnTo>
                <a:lnTo>
                  <a:pt x="0" y="6857999"/>
                </a:lnTo>
                <a:lnTo>
                  <a:pt x="0" y="6857997"/>
                </a:lnTo>
                <a:close/>
              </a:path>
            </a:pathLst>
          </a:custGeom>
        </p:spPr>
      </p:pic>
      <p:sp>
        <p:nvSpPr>
          <p:cNvPr id="9" name="梯形 8"/>
          <p:cNvSpPr/>
          <p:nvPr>
            <p:custDataLst>
              <p:tags r:id="rId4"/>
            </p:custDataLst>
          </p:nvPr>
        </p:nvSpPr>
        <p:spPr>
          <a:xfrm rot="3625264">
            <a:off x="5386388" y="2141538"/>
            <a:ext cx="868363" cy="382588"/>
          </a:xfrm>
          <a:prstGeom prst="trapezoid">
            <a:avLst>
              <a:gd name="adj" fmla="val 4359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pic>
        <p:nvPicPr>
          <p:cNvPr id="5125" name="图形 10"/>
          <p:cNvPicPr>
            <a:picLocks noGrp="1" noChangeAspect="1"/>
          </p:cNvPicPr>
          <p:nvPr>
            <p:custDataLst>
              <p:tags r:id="rId5"/>
            </p:custDataLst>
          </p:nvPr>
        </p:nvPicPr>
        <p:blipFill>
          <a:blip r:embed="rId6"/>
          <a:stretch>
            <a:fillRect/>
          </a:stretch>
        </p:blipFill>
        <p:spPr>
          <a:xfrm>
            <a:off x="4864100" y="1890713"/>
            <a:ext cx="3022600" cy="4970462"/>
          </a:xfrm>
          <a:prstGeom prst="rect">
            <a:avLst/>
          </a:prstGeom>
          <a:noFill/>
          <a:ln w="9525">
            <a:noFill/>
          </a:ln>
        </p:spPr>
      </p:pic>
      <p:sp>
        <p:nvSpPr>
          <p:cNvPr id="11" name="等腰三角形 10"/>
          <p:cNvSpPr/>
          <p:nvPr>
            <p:custDataLst>
              <p:tags r:id="rId7"/>
            </p:custDataLst>
          </p:nvPr>
        </p:nvSpPr>
        <p:spPr>
          <a:xfrm rot="10800000">
            <a:off x="4948238" y="0"/>
            <a:ext cx="2292350" cy="26050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a:xfrm>
            <a:off x="447675" y="3088640"/>
            <a:ext cx="3819049" cy="899160"/>
          </a:xfrm>
        </p:spPr>
        <p:txBody>
          <a:bodyPr lIns="91440" tIns="45720" rIns="91440" bIns="45720" rtlCol="0">
            <a:normAutofit/>
          </a:bodyPr>
          <a:lstStyle>
            <a:lvl1pPr marL="0" marR="0" algn="l" defTabSz="914400" rtl="0" eaLnBrk="1" fontAlgn="auto" latinLnBrk="0" hangingPunct="1">
              <a:lnSpc>
                <a:spcPct val="100000"/>
              </a:lnSpc>
              <a:buNone/>
              <a:defRPr kumimoji="0" lang="zh-CN" altLang="en-US" sz="4500" b="0" i="0" u="none" strike="noStrike" kern="1200" cap="none" spc="600" normalizeH="0" baseline="0" noProof="1" dirty="0">
                <a:solidFill>
                  <a:schemeClr val="tx1"/>
                </a:solidFill>
                <a:uFillTx/>
                <a:latin typeface="微软雅黑" pitchFamily="34" charset="-122"/>
                <a:ea typeface="微软雅黑" pitchFamily="34" charset="-122"/>
                <a:cs typeface="+mj-cs"/>
                <a:sym typeface="+mn-ea"/>
              </a:defRPr>
            </a:lvl1pPr>
          </a:lstStyle>
          <a:p>
            <a:pPr lvl="0"/>
            <a:r>
              <a:rPr lang="zh-CN" altLang="en-US" noProof="1">
                <a:sym typeface="+mn-ea"/>
              </a:rPr>
              <a:t>单击此处编辑母版标题样式</a:t>
            </a:r>
            <a:endParaRPr noProof="1">
              <a:sym typeface="+mn-ea"/>
            </a:endParaRPr>
          </a:p>
        </p:txBody>
      </p:sp>
      <p:sp>
        <p:nvSpPr>
          <p:cNvPr id="18" name="文本占位符 17"/>
          <p:cNvSpPr>
            <a:spLocks noGrp="1"/>
          </p:cNvSpPr>
          <p:nvPr>
            <p:ph type="body" sz="quarter" idx="14"/>
          </p:nvPr>
        </p:nvSpPr>
        <p:spPr>
          <a:xfrm>
            <a:off x="447675" y="4035425"/>
            <a:ext cx="3820001" cy="693420"/>
          </a:xfrm>
        </p:spPr>
        <p:txBody>
          <a:bodyPr lIns="91440" tIns="45720" rIns="91440" bIns="45720">
            <a:normAutofit/>
          </a:bodyPr>
          <a:lstStyle>
            <a:lvl1pPr marL="0" indent="0">
              <a:lnSpc>
                <a:spcPct val="100000"/>
              </a:lnSpc>
              <a:spcAft>
                <a:spcPts val="0"/>
              </a:spcAft>
              <a:buNone/>
              <a:defRPr sz="2400"/>
            </a:lvl1pPr>
          </a:lstStyle>
          <a:p>
            <a:pPr lvl="0"/>
            <a:r>
              <a:rPr lang="zh-CN" altLang="en-US" noProof="1"/>
              <a:t>单击此处编辑母版文本样式</a:t>
            </a:r>
            <a:endParaRPr lang="zh-CN" altLang="en-US" noProof="1"/>
          </a:p>
        </p:txBody>
      </p:sp>
      <p:sp>
        <p:nvSpPr>
          <p:cNvPr id="12" name="灯片编号占位符 4"/>
          <p:cNvSpPr>
            <a:spLocks noGrp="1"/>
          </p:cNvSpPr>
          <p:nvPr>
            <p:ph type="sldNum" sz="quarter" idx="4"/>
            <p:custDataLst>
              <p:tags r:id="rId8"/>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
        <p:nvSpPr>
          <p:cNvPr id="13" name="日期占位符 2"/>
          <p:cNvSpPr>
            <a:spLocks noGrp="1"/>
          </p:cNvSpPr>
          <p:nvPr>
            <p:ph type="dt" sz="half" idx="2"/>
            <p:custDataLst>
              <p:tags r:id="rId9"/>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4" name="页脚占位符 3"/>
          <p:cNvSpPr>
            <a:spLocks noGrp="1"/>
          </p:cNvSpPr>
          <p:nvPr>
            <p:ph type="ftr" sz="quarter" idx="3"/>
            <p:custDataLst>
              <p:tags r:id="rId10"/>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501650" y="1035050"/>
            <a:ext cx="725488" cy="82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25000" lnSpcReduction="20000"/>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p:txBody>
          <a:bodyPr lIns="91440" tIns="45720" rIns="91440" bIns="45720">
            <a:normAutofit/>
          </a:bodyPr>
          <a:lstStyle>
            <a:lvl1pPr>
              <a:defRPr baseline="0">
                <a:solidFill>
                  <a:schemeClr val="tx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9"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19075" y="304800"/>
            <a:ext cx="8705850" cy="6248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a:xfrm>
            <a:off x="961200" y="1249200"/>
            <a:ext cx="7219800" cy="723600"/>
          </a:xfrm>
        </p:spPr>
        <p:txBody>
          <a:bodyPr lIns="91440" tIns="45720" rIns="91440" bIns="45720" anchor="ctr">
            <a:normAutofit/>
          </a:bodyPr>
          <a:lstStyle>
            <a:lvl1pPr>
              <a:defRPr sz="2400" baseline="0">
                <a:solidFill>
                  <a:schemeClr val="bg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内容占位符 6"/>
          <p:cNvSpPr>
            <a:spLocks noGrp="1"/>
          </p:cNvSpPr>
          <p:nvPr>
            <p:ph sz="quarter" idx="13"/>
          </p:nvPr>
        </p:nvSpPr>
        <p:spPr>
          <a:xfrm>
            <a:off x="960835" y="2163600"/>
            <a:ext cx="7219950" cy="3445200"/>
          </a:xfrm>
        </p:spPr>
        <p:txBody>
          <a:bodyPr lIns="91440" tIns="45720" rIns="91440" bIns="45720"/>
          <a:lstStyle>
            <a:lvl1pPr>
              <a:defRPr baseline="0">
                <a:solidFill>
                  <a:schemeClr val="bg1"/>
                </a:solidFill>
                <a:latin typeface="Arial" panose="020B0604020202090204" pitchFamily="34" charset="0"/>
                <a:ea typeface="微软雅黑" pitchFamily="34" charset="-122"/>
              </a:defRPr>
            </a:lvl1pPr>
            <a:lvl2pPr>
              <a:defRPr baseline="0">
                <a:solidFill>
                  <a:schemeClr val="bg1"/>
                </a:solidFill>
                <a:latin typeface="Arial" panose="020B0604020202090204" pitchFamily="34" charset="0"/>
                <a:ea typeface="微软雅黑" pitchFamily="34" charset="-122"/>
              </a:defRPr>
            </a:lvl2pPr>
            <a:lvl3pPr>
              <a:defRPr baseline="0">
                <a:solidFill>
                  <a:schemeClr val="bg1"/>
                </a:solidFill>
                <a:latin typeface="Arial" panose="020B0604020202090204" pitchFamily="34" charset="0"/>
                <a:ea typeface="微软雅黑" pitchFamily="34" charset="-122"/>
              </a:defRPr>
            </a:lvl3pPr>
            <a:lvl4pPr>
              <a:defRPr baseline="0">
                <a:solidFill>
                  <a:schemeClr val="bg1"/>
                </a:solidFill>
                <a:latin typeface="Arial" panose="020B0604020202090204" pitchFamily="34" charset="0"/>
                <a:ea typeface="微软雅黑" pitchFamily="34" charset="-122"/>
              </a:defRPr>
            </a:lvl4pPr>
            <a:lvl5pPr>
              <a:defRPr baseline="0">
                <a:solidFill>
                  <a:schemeClr val="bg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9"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0"/>
            <a:ext cx="3514725" cy="6865938"/>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 b="0" i="0" u="none" strike="noStrike" kern="1200" cap="none" spc="0" normalizeH="0" baseline="0" noProof="1">
              <a:ln>
                <a:noFill/>
              </a:ln>
              <a:solidFill>
                <a:schemeClr val="lt1"/>
              </a:solidFill>
              <a:effectLst/>
              <a:uLnTx/>
              <a:uFillTx/>
              <a:latin typeface="+mn-lt"/>
              <a:ea typeface="+mn-ea"/>
              <a:cs typeface="+mn-cs"/>
              <a:sym typeface="+mn-ea"/>
            </a:endParaRPr>
          </a:p>
        </p:txBody>
      </p:sp>
      <p:sp>
        <p:nvSpPr>
          <p:cNvPr id="2" name="标题 1"/>
          <p:cNvSpPr>
            <a:spLocks noGrp="1"/>
          </p:cNvSpPr>
          <p:nvPr>
            <p:ph type="title"/>
          </p:nvPr>
        </p:nvSpPr>
        <p:spPr>
          <a:xfrm>
            <a:off x="437400" y="770400"/>
            <a:ext cx="2970000" cy="882000"/>
          </a:xfrm>
        </p:spPr>
        <p:txBody>
          <a:bodyPr lIns="91440" tIns="45720" rIns="91440" bIns="45720" anchor="ctr"/>
          <a:lstStyle>
            <a:lvl1pPr>
              <a:defRPr sz="2700" baseline="0">
                <a:solidFill>
                  <a:schemeClr val="bg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文本占位符 6"/>
          <p:cNvSpPr>
            <a:spLocks noGrp="1"/>
          </p:cNvSpPr>
          <p:nvPr>
            <p:ph type="body" sz="quarter" idx="13"/>
          </p:nvPr>
        </p:nvSpPr>
        <p:spPr>
          <a:xfrm>
            <a:off x="440100" y="1764000"/>
            <a:ext cx="2967300" cy="4093200"/>
          </a:xfrm>
        </p:spPr>
        <p:txBody>
          <a:bodyPr lIns="91440" tIns="45720" rIns="91440" bIns="45720"/>
          <a:lstStyle>
            <a:lvl1pPr>
              <a:defRPr baseline="0">
                <a:solidFill>
                  <a:schemeClr val="bg1"/>
                </a:solidFill>
                <a:latin typeface="Arial" panose="020B0604020202090204" pitchFamily="34" charset="0"/>
                <a:ea typeface="微软雅黑" pitchFamily="34" charset="-122"/>
              </a:defRPr>
            </a:lvl1pPr>
            <a:lvl2pPr>
              <a:defRPr baseline="0">
                <a:solidFill>
                  <a:schemeClr val="bg1"/>
                </a:solidFill>
                <a:latin typeface="Arial" panose="020B0604020202090204" pitchFamily="34" charset="0"/>
                <a:ea typeface="微软雅黑" pitchFamily="34" charset="-122"/>
              </a:defRPr>
            </a:lvl2pPr>
            <a:lvl3pPr>
              <a:defRPr baseline="0">
                <a:solidFill>
                  <a:schemeClr val="bg1"/>
                </a:solidFill>
                <a:latin typeface="Arial" panose="020B0604020202090204" pitchFamily="34" charset="0"/>
                <a:ea typeface="微软雅黑" pitchFamily="34" charset="-122"/>
              </a:defRPr>
            </a:lvl3pPr>
            <a:lvl4pPr>
              <a:defRPr baseline="0">
                <a:solidFill>
                  <a:schemeClr val="bg1"/>
                </a:solidFill>
                <a:latin typeface="Arial" panose="020B0604020202090204" pitchFamily="34" charset="0"/>
                <a:ea typeface="微软雅黑" pitchFamily="34" charset="-122"/>
              </a:defRPr>
            </a:lvl4pPr>
            <a:lvl5pPr>
              <a:defRPr baseline="0">
                <a:solidFill>
                  <a:schemeClr val="bg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9" name="内容占位符 8"/>
          <p:cNvSpPr>
            <a:spLocks noGrp="1"/>
          </p:cNvSpPr>
          <p:nvPr>
            <p:ph sz="quarter" idx="14"/>
          </p:nvPr>
        </p:nvSpPr>
        <p:spPr>
          <a:xfrm>
            <a:off x="3825900" y="769938"/>
            <a:ext cx="4860000" cy="5087937"/>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vl2pPr>
              <a:defRPr baseline="0">
                <a:solidFill>
                  <a:schemeClr val="tx1"/>
                </a:solidFill>
                <a:latin typeface="Arial" panose="020B0604020202090204" pitchFamily="34" charset="0"/>
                <a:ea typeface="微软雅黑" pitchFamily="34" charset="-122"/>
              </a:defRPr>
            </a:lvl2pPr>
            <a:lvl3pPr>
              <a:defRPr baseline="0">
                <a:solidFill>
                  <a:schemeClr val="tx1"/>
                </a:solidFill>
                <a:latin typeface="Arial" panose="020B0604020202090204" pitchFamily="34" charset="0"/>
                <a:ea typeface="微软雅黑" pitchFamily="34" charset="-122"/>
              </a:defRPr>
            </a:lvl3pPr>
            <a:lvl4pPr>
              <a:defRPr baseline="0">
                <a:solidFill>
                  <a:schemeClr val="tx1"/>
                </a:solidFill>
                <a:latin typeface="Arial" panose="020B0604020202090204" pitchFamily="34" charset="0"/>
                <a:ea typeface="微软雅黑" pitchFamily="34" charset="-122"/>
              </a:defRPr>
            </a:lvl4pPr>
            <a:lvl5pPr>
              <a:defRPr baseline="0">
                <a:solidFill>
                  <a:schemeClr val="tx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3"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3175"/>
            <a:ext cx="9144000" cy="266858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a:xfrm>
            <a:off x="459000" y="781200"/>
            <a:ext cx="8232300" cy="626400"/>
          </a:xfrm>
        </p:spPr>
        <p:txBody>
          <a:bodyPr lIns="91440" tIns="45720" rIns="91440" bIns="45720" anchor="ctr"/>
          <a:lstStyle>
            <a:lvl1pPr algn="ctr">
              <a:defRPr sz="2700" baseline="0">
                <a:solidFill>
                  <a:schemeClr val="bg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文本占位符 6"/>
          <p:cNvSpPr>
            <a:spLocks noGrp="1"/>
          </p:cNvSpPr>
          <p:nvPr>
            <p:ph type="body" sz="quarter" idx="13"/>
          </p:nvPr>
        </p:nvSpPr>
        <p:spPr>
          <a:xfrm>
            <a:off x="459000" y="1659600"/>
            <a:ext cx="8231981" cy="828000"/>
          </a:xfrm>
        </p:spPr>
        <p:txBody>
          <a:bodyPr lIns="91440" tIns="45720" rIns="91440" bIns="45720"/>
          <a:lstStyle>
            <a:lvl1pPr algn="ctr">
              <a:defRPr baseline="0">
                <a:solidFill>
                  <a:schemeClr val="bg1"/>
                </a:solidFill>
                <a:latin typeface="Arial" panose="020B0604020202090204" pitchFamily="34" charset="0"/>
                <a:ea typeface="微软雅黑" pitchFamily="34" charset="-122"/>
              </a:defRPr>
            </a:lvl1pPr>
          </a:lstStyle>
          <a:p>
            <a:pPr lvl="0"/>
            <a:r>
              <a:rPr lang="zh-CN" altLang="en-US" noProof="1"/>
              <a:t>单击此处编辑母版文本样式</a:t>
            </a:r>
            <a:endParaRPr lang="zh-CN" altLang="en-US" noProof="1"/>
          </a:p>
        </p:txBody>
      </p:sp>
      <p:sp>
        <p:nvSpPr>
          <p:cNvPr id="9" name="内容占位符 8"/>
          <p:cNvSpPr>
            <a:spLocks noGrp="1"/>
          </p:cNvSpPr>
          <p:nvPr>
            <p:ph sz="quarter" idx="14"/>
          </p:nvPr>
        </p:nvSpPr>
        <p:spPr>
          <a:xfrm>
            <a:off x="459581" y="2808000"/>
            <a:ext cx="8224200" cy="34308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vl2pPr>
              <a:defRPr baseline="0">
                <a:solidFill>
                  <a:schemeClr val="tx1"/>
                </a:solidFill>
                <a:latin typeface="Arial" panose="020B0604020202090204" pitchFamily="34" charset="0"/>
                <a:ea typeface="微软雅黑" pitchFamily="34" charset="-122"/>
              </a:defRPr>
            </a:lvl2pPr>
            <a:lvl3pPr>
              <a:defRPr baseline="0">
                <a:solidFill>
                  <a:schemeClr val="tx1"/>
                </a:solidFill>
                <a:latin typeface="Arial" panose="020B0604020202090204" pitchFamily="34" charset="0"/>
                <a:ea typeface="微软雅黑" pitchFamily="34" charset="-122"/>
              </a:defRPr>
            </a:lvl3pPr>
            <a:lvl4pPr>
              <a:defRPr baseline="0">
                <a:solidFill>
                  <a:schemeClr val="tx1"/>
                </a:solidFill>
                <a:latin typeface="Arial" panose="020B0604020202090204" pitchFamily="34" charset="0"/>
                <a:ea typeface="微软雅黑" pitchFamily="34" charset="-122"/>
              </a:defRPr>
            </a:lvl4pPr>
            <a:lvl5pPr>
              <a:defRPr baseline="0">
                <a:solidFill>
                  <a:schemeClr val="tx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3"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5029200"/>
            <a:ext cx="9144000" cy="18288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 b="0" i="0" u="none" strike="noStrike" kern="1200" cap="none" spc="0" normalizeH="0" baseline="0" noProof="1">
              <a:ln>
                <a:noFill/>
              </a:ln>
              <a:solidFill>
                <a:schemeClr val="lt1"/>
              </a:solidFill>
              <a:effectLst/>
              <a:uLnTx/>
              <a:uFillTx/>
              <a:latin typeface="+mn-lt"/>
              <a:ea typeface="+mn-ea"/>
              <a:cs typeface="+mn-cs"/>
              <a:sym typeface="+mn-ea"/>
            </a:endParaRPr>
          </a:p>
        </p:txBody>
      </p:sp>
      <p:sp>
        <p:nvSpPr>
          <p:cNvPr id="3" name="矩形 8"/>
          <p:cNvSpPr/>
          <p:nvPr>
            <p:custDataLst>
              <p:tags r:id="rId3"/>
            </p:custDataLst>
          </p:nvPr>
        </p:nvSpPr>
        <p:spPr>
          <a:xfrm>
            <a:off x="-1587" y="5029200"/>
            <a:ext cx="9144000" cy="181133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a:xfrm>
            <a:off x="453600" y="669600"/>
            <a:ext cx="8232300" cy="565200"/>
          </a:xfrm>
        </p:spPr>
        <p:txBody>
          <a:bodyPr lIns="91440" tIns="45720" rIns="91440" bIns="45720" anchor="ctr"/>
          <a:lstStyle>
            <a:lvl1pPr algn="ctr">
              <a:defRPr sz="2400" baseline="0">
                <a:solidFill>
                  <a:schemeClr val="tx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内容占位符 6"/>
          <p:cNvSpPr>
            <a:spLocks noGrp="1"/>
          </p:cNvSpPr>
          <p:nvPr>
            <p:ph sz="quarter" idx="13"/>
          </p:nvPr>
        </p:nvSpPr>
        <p:spPr>
          <a:xfrm>
            <a:off x="453628" y="1681200"/>
            <a:ext cx="8243100" cy="32112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vl2pPr>
              <a:defRPr baseline="0">
                <a:solidFill>
                  <a:schemeClr val="tx1"/>
                </a:solidFill>
                <a:latin typeface="Arial" panose="020B0604020202090204" pitchFamily="34" charset="0"/>
                <a:ea typeface="微软雅黑" pitchFamily="34" charset="-122"/>
              </a:defRPr>
            </a:lvl2pPr>
            <a:lvl3pPr>
              <a:defRPr baseline="0">
                <a:solidFill>
                  <a:schemeClr val="tx1"/>
                </a:solidFill>
                <a:latin typeface="Arial" panose="020B0604020202090204" pitchFamily="34" charset="0"/>
                <a:ea typeface="微软雅黑" pitchFamily="34" charset="-122"/>
              </a:defRPr>
            </a:lvl3pPr>
            <a:lvl4pPr>
              <a:defRPr baseline="0">
                <a:solidFill>
                  <a:schemeClr val="tx1"/>
                </a:solidFill>
                <a:latin typeface="Arial" panose="020B0604020202090204" pitchFamily="34" charset="0"/>
                <a:ea typeface="微软雅黑" pitchFamily="34" charset="-122"/>
              </a:defRPr>
            </a:lvl4pPr>
            <a:lvl5pPr>
              <a:defRPr baseline="0">
                <a:solidFill>
                  <a:schemeClr val="tx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9" name="文本占位符 8"/>
          <p:cNvSpPr>
            <a:spLocks noGrp="1"/>
          </p:cNvSpPr>
          <p:nvPr>
            <p:ph type="body" sz="quarter" idx="14"/>
          </p:nvPr>
        </p:nvSpPr>
        <p:spPr>
          <a:xfrm>
            <a:off x="445500" y="5180400"/>
            <a:ext cx="8251200" cy="1011600"/>
          </a:xfrm>
        </p:spPr>
        <p:txBody>
          <a:bodyPr lIns="91440" tIns="45720" rIns="91440" bIns="45720"/>
          <a:lstStyle>
            <a:lvl1pPr>
              <a:defRPr baseline="0">
                <a:solidFill>
                  <a:schemeClr val="bg1"/>
                </a:solidFill>
                <a:latin typeface="Arial" panose="020B0604020202090204" pitchFamily="34" charset="0"/>
                <a:ea typeface="微软雅黑" pitchFamily="34" charset="-122"/>
              </a:defRPr>
            </a:lvl1pPr>
          </a:lstStyle>
          <a:p>
            <a:pPr lvl="0"/>
            <a:r>
              <a:rPr lang="zh-CN" altLang="en-US" noProof="1"/>
              <a:t>单击此处编辑母版文本样式</a:t>
            </a:r>
            <a:endParaRPr lang="zh-CN" altLang="en-US" noProof="1"/>
          </a:p>
        </p:txBody>
      </p:sp>
      <p:sp>
        <p:nvSpPr>
          <p:cNvPr id="10" name="日期占位符 2"/>
          <p:cNvSpPr>
            <a:spLocks noGrp="1"/>
          </p:cNvSpPr>
          <p:nvPr>
            <p:ph type="dt" sz="half" idx="2"/>
            <p:custDataLst>
              <p:tags r:id="rId4"/>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页脚占位符 3"/>
          <p:cNvSpPr>
            <a:spLocks noGrp="1"/>
          </p:cNvSpPr>
          <p:nvPr>
            <p:ph type="ftr" sz="quarter" idx="3"/>
            <p:custDataLst>
              <p:tags r:id="rId5"/>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2" name="灯片编号占位符 4"/>
          <p:cNvSpPr>
            <a:spLocks noGrp="1"/>
          </p:cNvSpPr>
          <p:nvPr>
            <p:ph type="sldNum" sz="quarter" idx="4"/>
            <p:custDataLst>
              <p:tags r:id="rId6"/>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0"/>
            <a:ext cx="9144000" cy="914400"/>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 b="0" i="0" u="none" strike="noStrike" kern="1200" cap="none" spc="0" normalizeH="0" baseline="0" noProof="1">
              <a:ln>
                <a:noFill/>
              </a:ln>
              <a:solidFill>
                <a:schemeClr val="bg1"/>
              </a:solidFill>
              <a:effectLst/>
              <a:uLnTx/>
              <a:uFillTx/>
              <a:latin typeface="+mn-lt"/>
              <a:ea typeface="+mn-ea"/>
              <a:cs typeface="+mn-cs"/>
              <a:sym typeface="+mn-ea"/>
            </a:endParaRPr>
          </a:p>
        </p:txBody>
      </p:sp>
      <p:sp>
        <p:nvSpPr>
          <p:cNvPr id="2" name="标题 1"/>
          <p:cNvSpPr>
            <a:spLocks noGrp="1"/>
          </p:cNvSpPr>
          <p:nvPr>
            <p:ph type="title"/>
          </p:nvPr>
        </p:nvSpPr>
        <p:spPr>
          <a:xfrm>
            <a:off x="434700" y="237600"/>
            <a:ext cx="8278200" cy="441964"/>
          </a:xfrm>
        </p:spPr>
        <p:txBody>
          <a:bodyPr lIns="91440" tIns="45720" rIns="91440" bIns="45720"/>
          <a:lstStyle>
            <a:lvl1pPr>
              <a:defRPr baseline="0">
                <a:solidFill>
                  <a:schemeClr val="bg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内容占位符 6"/>
          <p:cNvSpPr>
            <a:spLocks noGrp="1"/>
          </p:cNvSpPr>
          <p:nvPr>
            <p:ph sz="quarter" idx="13"/>
          </p:nvPr>
        </p:nvSpPr>
        <p:spPr>
          <a:xfrm>
            <a:off x="434700" y="1663200"/>
            <a:ext cx="4006800" cy="28944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vl2pPr>
              <a:defRPr baseline="0">
                <a:solidFill>
                  <a:schemeClr val="tx1"/>
                </a:solidFill>
                <a:latin typeface="Arial" panose="020B0604020202090204" pitchFamily="34" charset="0"/>
                <a:ea typeface="微软雅黑" pitchFamily="34" charset="-122"/>
              </a:defRPr>
            </a:lvl2pPr>
            <a:lvl3pPr>
              <a:defRPr baseline="0">
                <a:solidFill>
                  <a:schemeClr val="tx1"/>
                </a:solidFill>
                <a:latin typeface="Arial" panose="020B0604020202090204" pitchFamily="34" charset="0"/>
                <a:ea typeface="微软雅黑" pitchFamily="34" charset="-122"/>
              </a:defRPr>
            </a:lvl3pPr>
            <a:lvl4pPr>
              <a:defRPr baseline="0">
                <a:solidFill>
                  <a:schemeClr val="tx1"/>
                </a:solidFill>
                <a:latin typeface="Arial" panose="020B0604020202090204" pitchFamily="34" charset="0"/>
                <a:ea typeface="微软雅黑" pitchFamily="34" charset="-122"/>
              </a:defRPr>
            </a:lvl4pPr>
            <a:lvl5pPr>
              <a:defRPr baseline="0">
                <a:solidFill>
                  <a:schemeClr val="tx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9" name="内容占位符 8"/>
          <p:cNvSpPr>
            <a:spLocks noGrp="1"/>
          </p:cNvSpPr>
          <p:nvPr>
            <p:ph sz="quarter" idx="14"/>
          </p:nvPr>
        </p:nvSpPr>
        <p:spPr>
          <a:xfrm>
            <a:off x="4681800" y="1663200"/>
            <a:ext cx="4025700" cy="28944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vl2pPr>
              <a:defRPr baseline="0">
                <a:solidFill>
                  <a:schemeClr val="tx1"/>
                </a:solidFill>
                <a:latin typeface="Arial" panose="020B0604020202090204" pitchFamily="34" charset="0"/>
                <a:ea typeface="微软雅黑" pitchFamily="34" charset="-122"/>
              </a:defRPr>
            </a:lvl2pPr>
            <a:lvl3pPr>
              <a:defRPr baseline="0">
                <a:solidFill>
                  <a:schemeClr val="tx1"/>
                </a:solidFill>
                <a:latin typeface="Arial" panose="020B0604020202090204" pitchFamily="34" charset="0"/>
                <a:ea typeface="微软雅黑" pitchFamily="34" charset="-122"/>
              </a:defRPr>
            </a:lvl3pPr>
            <a:lvl4pPr>
              <a:defRPr baseline="0">
                <a:solidFill>
                  <a:schemeClr val="tx1"/>
                </a:solidFill>
                <a:latin typeface="Arial" panose="020B0604020202090204" pitchFamily="34" charset="0"/>
                <a:ea typeface="微软雅黑" pitchFamily="34" charset="-122"/>
              </a:defRPr>
            </a:lvl4pPr>
            <a:lvl5pPr>
              <a:defRPr baseline="0">
                <a:solidFill>
                  <a:schemeClr val="tx1"/>
                </a:solidFill>
                <a:latin typeface="Arial" panose="020B0604020202090204" pitchFamily="34" charset="0"/>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11" name="文本占位符 10"/>
          <p:cNvSpPr>
            <a:spLocks noGrp="1"/>
          </p:cNvSpPr>
          <p:nvPr>
            <p:ph type="body" sz="quarter" idx="15"/>
          </p:nvPr>
        </p:nvSpPr>
        <p:spPr>
          <a:xfrm>
            <a:off x="429300" y="4816800"/>
            <a:ext cx="4006800" cy="7812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stStyle>
          <a:p>
            <a:pPr lvl="0"/>
            <a:r>
              <a:rPr lang="zh-CN" altLang="en-US" noProof="1"/>
              <a:t>单击此处编辑母版文本样式</a:t>
            </a:r>
            <a:endParaRPr lang="zh-CN" altLang="en-US" noProof="1"/>
          </a:p>
        </p:txBody>
      </p:sp>
      <p:sp>
        <p:nvSpPr>
          <p:cNvPr id="13" name="文本占位符 12"/>
          <p:cNvSpPr>
            <a:spLocks noGrp="1"/>
          </p:cNvSpPr>
          <p:nvPr>
            <p:ph type="body" sz="quarter" idx="16"/>
          </p:nvPr>
        </p:nvSpPr>
        <p:spPr>
          <a:xfrm>
            <a:off x="4689900" y="4813200"/>
            <a:ext cx="4025700" cy="781200"/>
          </a:xfrm>
        </p:spPr>
        <p:txBody>
          <a:bodyPr lIns="91440" tIns="45720" rIns="91440" bIns="45720"/>
          <a:lstStyle>
            <a:lvl1pPr>
              <a:defRPr baseline="0">
                <a:solidFill>
                  <a:schemeClr val="tx1"/>
                </a:solidFill>
                <a:latin typeface="Arial" panose="020B0604020202090204" pitchFamily="34" charset="0"/>
                <a:ea typeface="微软雅黑" pitchFamily="34" charset="-122"/>
              </a:defRPr>
            </a:lvl1pPr>
          </a:lstStyle>
          <a:p>
            <a:pPr lvl="0"/>
            <a:r>
              <a:rPr lang="zh-CN" altLang="en-US" noProof="1"/>
              <a:t>单击此处编辑母版文本样式</a:t>
            </a:r>
            <a:endParaRPr lang="zh-CN" altLang="en-US" noProof="1"/>
          </a:p>
        </p:txBody>
      </p:sp>
      <p:sp>
        <p:nvSpPr>
          <p:cNvPr id="3"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4"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0" y="958850"/>
            <a:ext cx="9144000" cy="4940300"/>
          </a:xfrm>
          <a:prstGeom prst="rect">
            <a:avLst/>
          </a:prstGeom>
          <a:solidFill>
            <a:schemeClr val="accent3"/>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 b="0" i="0" u="none" strike="noStrike" kern="1200" cap="none" spc="0" normalizeH="0" baseline="0" noProof="1">
              <a:ln>
                <a:noFill/>
              </a:ln>
              <a:solidFill>
                <a:schemeClr val="lt1"/>
              </a:solidFill>
              <a:effectLst/>
              <a:uLnTx/>
              <a:uFillTx/>
              <a:latin typeface="+mn-lt"/>
              <a:ea typeface="+mn-ea"/>
              <a:cs typeface="+mn-cs"/>
              <a:sym typeface="+mn-ea"/>
            </a:endParaRPr>
          </a:p>
        </p:txBody>
      </p:sp>
      <p:sp>
        <p:nvSpPr>
          <p:cNvPr id="2" name="标题 1"/>
          <p:cNvSpPr>
            <a:spLocks noGrp="1"/>
          </p:cNvSpPr>
          <p:nvPr>
            <p:ph type="title"/>
          </p:nvPr>
        </p:nvSpPr>
        <p:spPr>
          <a:xfrm>
            <a:off x="1142100" y="1339200"/>
            <a:ext cx="6858000" cy="2386800"/>
          </a:xfrm>
        </p:spPr>
        <p:txBody>
          <a:bodyPr lIns="91440" tIns="45720" rIns="91440" bIns="45720" anchor="b"/>
          <a:lstStyle>
            <a:lvl1pPr algn="ctr">
              <a:defRPr sz="4500" baseline="0">
                <a:solidFill>
                  <a:schemeClr val="bg1"/>
                </a:solidFill>
                <a:latin typeface="Arial" panose="020B0604020202090204" pitchFamily="34" charset="0"/>
                <a:ea typeface="微软雅黑" pitchFamily="34" charset="-122"/>
              </a:defRPr>
            </a:lvl1pPr>
          </a:lstStyle>
          <a:p>
            <a:r>
              <a:rPr lang="zh-CN" altLang="en-US" noProof="1"/>
              <a:t>单击此处编辑母版标题样式</a:t>
            </a:r>
            <a:endParaRPr lang="zh-CN" altLang="en-US" noProof="1"/>
          </a:p>
        </p:txBody>
      </p:sp>
      <p:sp>
        <p:nvSpPr>
          <p:cNvPr id="7" name="文本占位符 6"/>
          <p:cNvSpPr>
            <a:spLocks noGrp="1"/>
          </p:cNvSpPr>
          <p:nvPr>
            <p:ph type="body" sz="quarter" idx="13"/>
          </p:nvPr>
        </p:nvSpPr>
        <p:spPr>
          <a:xfrm>
            <a:off x="1141810" y="3862800"/>
            <a:ext cx="6858000" cy="1656000"/>
          </a:xfrm>
        </p:spPr>
        <p:txBody>
          <a:bodyPr lIns="91440" tIns="45720" rIns="91440" bIns="45720"/>
          <a:lstStyle>
            <a:lvl1pPr algn="ctr">
              <a:defRPr baseline="0">
                <a:solidFill>
                  <a:schemeClr val="bg1"/>
                </a:solidFill>
                <a:latin typeface="Arial" panose="020B0604020202090204" pitchFamily="34" charset="0"/>
                <a:ea typeface="微软雅黑" pitchFamily="34" charset="-122"/>
              </a:defRPr>
            </a:lvl1pPr>
          </a:lstStyle>
          <a:p>
            <a:pPr lvl="0"/>
            <a:r>
              <a:rPr lang="zh-CN" altLang="en-US" noProof="1"/>
              <a:t>单击此处编辑母版文本样式</a:t>
            </a:r>
            <a:endParaRPr lang="zh-CN" altLang="en-US" noProof="1"/>
          </a:p>
        </p:txBody>
      </p:sp>
      <p:sp>
        <p:nvSpPr>
          <p:cNvPr id="9" name="日期占位符 2"/>
          <p:cNvSpPr>
            <a:spLocks noGrp="1"/>
          </p:cNvSpPr>
          <p:nvPr>
            <p:ph type="dt" sz="half" idx="2"/>
            <p:custDataLst>
              <p:tags r:id="rId3"/>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0" name="页脚占位符 3"/>
          <p:cNvSpPr>
            <a:spLocks noGrp="1"/>
          </p:cNvSpPr>
          <p:nvPr>
            <p:ph type="ftr" sz="quarter" idx="3"/>
            <p:custDataLst>
              <p:tags r:id="rId4"/>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1" name="灯片编号占位符 4"/>
          <p:cNvSpPr>
            <a:spLocks noGrp="1"/>
          </p:cNvSpPr>
          <p:nvPr>
            <p:ph type="sldNum" sz="quarter" idx="4"/>
            <p:custDataLst>
              <p:tags r:id="rId5"/>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rtlCol="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3" name="内容占位符 2"/>
          <p:cNvSpPr>
            <a:spLocks noGrp="1"/>
          </p:cNvSpPr>
          <p:nvPr>
            <p:ph idx="1"/>
          </p:nvPr>
        </p:nvSpPr>
        <p:spPr>
          <a:xfrm>
            <a:off x="502412" y="952508"/>
            <a:ext cx="8139178" cy="5388907"/>
          </a:xfrm>
        </p:spPr>
        <p:txBody>
          <a:bodyPr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5pPr>
          </a:lstStyle>
          <a:p>
            <a:pPr lvl="0"/>
            <a:r>
              <a:rPr noProof="1">
                <a:sym typeface="+mn-ea"/>
              </a:rPr>
              <a:t>单击此处编辑母版文本样式</a:t>
            </a:r>
            <a:endParaRPr noProof="1">
              <a:sym typeface="+mn-ea"/>
            </a:endParaRPr>
          </a:p>
          <a:p>
            <a:pPr lvl="1"/>
            <a:r>
              <a:rPr noProof="1">
                <a:sym typeface="+mn-ea"/>
              </a:rPr>
              <a:t>第二级</a:t>
            </a:r>
            <a:endParaRPr noProof="1">
              <a:sym typeface="+mn-ea"/>
            </a:endParaRPr>
          </a:p>
          <a:p>
            <a:pPr lvl="2"/>
            <a:r>
              <a:rPr noProof="1">
                <a:sym typeface="+mn-ea"/>
              </a:rPr>
              <a:t>第三级</a:t>
            </a:r>
            <a:endParaRPr noProof="1">
              <a:sym typeface="+mn-ea"/>
            </a:endParaRPr>
          </a:p>
          <a:p>
            <a:pPr lvl="3"/>
            <a:r>
              <a:rPr noProof="1">
                <a:sym typeface="+mn-ea"/>
              </a:rPr>
              <a:t>第四级</a:t>
            </a:r>
            <a:endParaRPr noProof="1">
              <a:sym typeface="+mn-ea"/>
            </a:endParaRPr>
          </a:p>
          <a:p>
            <a:pPr lvl="4"/>
            <a:r>
              <a:rPr noProof="1">
                <a:sym typeface="+mn-ea"/>
              </a:rPr>
              <a:t>第五级</a:t>
            </a:r>
            <a:endParaRPr noProof="1">
              <a:sym typeface="+mn-ea"/>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8" name="任意多边形: 形状 7"/>
          <p:cNvSpPr/>
          <p:nvPr>
            <p:custDataLst>
              <p:tags r:id="rId2"/>
            </p:custDataLst>
          </p:nvPr>
        </p:nvSpPr>
        <p:spPr>
          <a:xfrm>
            <a:off x="7342188" y="4719638"/>
            <a:ext cx="1619250" cy="2138363"/>
          </a:xfrm>
          <a:custGeom>
            <a:avLst/>
            <a:gdLst>
              <a:gd name="connsiteX0" fmla="*/ 984783 w 2158251"/>
              <a:gd name="connsiteY0" fmla="*/ 0 h 2138516"/>
              <a:gd name="connsiteX1" fmla="*/ 2158251 w 2158251"/>
              <a:gd name="connsiteY1" fmla="*/ 0 h 2138516"/>
              <a:gd name="connsiteX2" fmla="*/ 1173468 w 2158251"/>
              <a:gd name="connsiteY2" fmla="*/ 2138516 h 2138516"/>
              <a:gd name="connsiteX3" fmla="*/ 0 w 2158251"/>
              <a:gd name="connsiteY3" fmla="*/ 2138516 h 2138516"/>
            </a:gdLst>
            <a:ahLst/>
            <a:cxnLst>
              <a:cxn ang="0">
                <a:pos x="connsiteX0" y="connsiteY0"/>
              </a:cxn>
              <a:cxn ang="0">
                <a:pos x="connsiteX1" y="connsiteY1"/>
              </a:cxn>
              <a:cxn ang="0">
                <a:pos x="connsiteX2" y="connsiteY2"/>
              </a:cxn>
              <a:cxn ang="0">
                <a:pos x="connsiteX3" y="connsiteY3"/>
              </a:cxn>
            </a:cxnLst>
            <a:rect l="l" t="t" r="r" b="b"/>
            <a:pathLst>
              <a:path w="2158251" h="2138516">
                <a:moveTo>
                  <a:pt x="984783" y="0"/>
                </a:moveTo>
                <a:lnTo>
                  <a:pt x="2158251" y="0"/>
                </a:lnTo>
                <a:lnTo>
                  <a:pt x="1173468" y="2138516"/>
                </a:lnTo>
                <a:lnTo>
                  <a:pt x="0" y="2138516"/>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9" name="平行四边形 8"/>
          <p:cNvSpPr/>
          <p:nvPr>
            <p:custDataLst>
              <p:tags r:id="rId3"/>
            </p:custDataLst>
          </p:nvPr>
        </p:nvSpPr>
        <p:spPr>
          <a:xfrm>
            <a:off x="5773738" y="0"/>
            <a:ext cx="1838325" cy="2773363"/>
          </a:xfrm>
          <a:prstGeom prst="parallelogram">
            <a:avLst>
              <a:gd name="adj" fmla="val 521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10" name="矩形 9"/>
          <p:cNvSpPr/>
          <p:nvPr>
            <p:custDataLst>
              <p:tags r:id="rId4"/>
            </p:custDataLst>
          </p:nvPr>
        </p:nvSpPr>
        <p:spPr>
          <a:xfrm>
            <a:off x="892175" y="4333875"/>
            <a:ext cx="7239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25000" lnSpcReduction="20000"/>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11" name="任意多边形: 形状 10"/>
          <p:cNvSpPr/>
          <p:nvPr>
            <p:custDataLst>
              <p:tags r:id="rId5"/>
            </p:custDataLst>
          </p:nvPr>
        </p:nvSpPr>
        <p:spPr>
          <a:xfrm rot="1568113">
            <a:off x="6026150" y="-655637"/>
            <a:ext cx="2709863" cy="8756650"/>
          </a:xfrm>
          <a:custGeom>
            <a:avLst/>
            <a:gdLst>
              <a:gd name="connsiteX0" fmla="*/ 2277573 w 3613355"/>
              <a:gd name="connsiteY0" fmla="*/ 0 h 8756543"/>
              <a:gd name="connsiteX1" fmla="*/ 3613355 w 3613355"/>
              <a:gd name="connsiteY1" fmla="*/ 2722435 h 8756543"/>
              <a:gd name="connsiteX2" fmla="*/ 3613355 w 3613355"/>
              <a:gd name="connsiteY2" fmla="*/ 6983624 h 8756543"/>
              <a:gd name="connsiteX3" fmla="*/ 0 w 3613355"/>
              <a:gd name="connsiteY3" fmla="*/ 8756543 h 8756543"/>
              <a:gd name="connsiteX4" fmla="*/ 0 w 3613355"/>
              <a:gd name="connsiteY4" fmla="*/ 1117508 h 8756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3355" h="8756543">
                <a:moveTo>
                  <a:pt x="2277573" y="0"/>
                </a:moveTo>
                <a:lnTo>
                  <a:pt x="3613355" y="2722435"/>
                </a:lnTo>
                <a:lnTo>
                  <a:pt x="3613355" y="6983624"/>
                </a:lnTo>
                <a:lnTo>
                  <a:pt x="0" y="8756543"/>
                </a:lnTo>
                <a:lnTo>
                  <a:pt x="0" y="11175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a:xfrm>
            <a:off x="800740" y="1519200"/>
            <a:ext cx="4573800" cy="1940400"/>
          </a:xfrm>
        </p:spPr>
        <p:txBody>
          <a:bodyPr lIns="91440" tIns="45720" rIns="91440" bIns="45720">
            <a:normAutofit/>
          </a:bodyPr>
          <a:lstStyle>
            <a:lvl1pPr>
              <a:defRPr sz="4500" u="none" strike="noStrike" kern="1200" cap="none" spc="300" normalizeH="0">
                <a:solidFill>
                  <a:schemeClr val="tx1"/>
                </a:solidFill>
                <a:uFillTx/>
                <a:latin typeface="微软雅黑" pitchFamily="34" charset="-122"/>
                <a:ea typeface="微软雅黑" pitchFamily="34" charset="-122"/>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01900" y="3459600"/>
            <a:ext cx="1792800" cy="709200"/>
          </a:xfrm>
        </p:spPr>
        <p:txBody>
          <a:bodyPr lIns="91440" tIns="45720" rIns="91440" bIns="45720">
            <a:normAutofit/>
          </a:bodyPr>
          <a:lstStyle>
            <a:lvl1pPr marL="0" indent="0" eaLnBrk="1" fontAlgn="auto" latinLnBrk="0" hangingPunct="1">
              <a:lnSpc>
                <a:spcPct val="100000"/>
              </a:lnSpc>
              <a:spcAft>
                <a:spcPts val="0"/>
              </a:spcAft>
              <a:buNone/>
              <a:defRPr kumimoji="0" lang="zh-CN" altLang="en-US" sz="3000" b="1" i="0" u="none" strike="noStrike" kern="1200" cap="none" spc="150" normalizeH="0" baseline="0" noProof="1">
                <a:solidFill>
                  <a:schemeClr val="tx1"/>
                </a:solidFill>
                <a:uFillTx/>
                <a:latin typeface="微软雅黑" pitchFamily="34" charset="-122"/>
                <a:ea typeface="微软雅黑"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endParaRPr lang="zh-CN" altLang="en-US" noProof="1"/>
          </a:p>
        </p:txBody>
      </p:sp>
      <p:sp>
        <p:nvSpPr>
          <p:cNvPr id="22" name="文本占位符 21"/>
          <p:cNvSpPr>
            <a:spLocks noGrp="1"/>
          </p:cNvSpPr>
          <p:nvPr>
            <p:ph type="body" sz="quarter" idx="13"/>
          </p:nvPr>
        </p:nvSpPr>
        <p:spPr>
          <a:xfrm>
            <a:off x="801900" y="4582800"/>
            <a:ext cx="2818800" cy="1663200"/>
          </a:xfrm>
        </p:spPr>
        <p:txBody>
          <a:bodyPr lIns="91440" tIns="45720" rIns="91440" bIns="45720"/>
          <a:lstStyle>
            <a:lvl1pPr marL="0" indent="0">
              <a:lnSpc>
                <a:spcPct val="100000"/>
              </a:lnSpc>
              <a:spcAft>
                <a:spcPts val="0"/>
              </a:spcAft>
              <a:buNone/>
              <a:defRPr>
                <a:solidFill>
                  <a:schemeClr val="bg1">
                    <a:lumMod val="50000"/>
                  </a:schemeClr>
                </a:solidFill>
              </a:defRPr>
            </a:lvl1pPr>
          </a:lstStyle>
          <a:p>
            <a:pPr lvl="0"/>
            <a:r>
              <a:rPr lang="zh-CN" altLang="en-US" noProof="1"/>
              <a:t>单击此处编辑母版文本样式</a:t>
            </a:r>
            <a:endParaRPr lang="zh-CN" altLang="en-US" noProof="1"/>
          </a:p>
        </p:txBody>
      </p:sp>
      <p:sp>
        <p:nvSpPr>
          <p:cNvPr id="12" name="日期占位符 3"/>
          <p:cNvSpPr>
            <a:spLocks noGrp="1"/>
          </p:cNvSpPr>
          <p:nvPr>
            <p:ph type="dt" sz="half" idx="2"/>
            <p:custDataLst>
              <p:tags r:id="rId6"/>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3" name="页脚占位符 4"/>
          <p:cNvSpPr>
            <a:spLocks noGrp="1"/>
          </p:cNvSpPr>
          <p:nvPr>
            <p:ph type="ftr" sz="quarter" idx="3"/>
            <p:custDataLst>
              <p:tags r:id="rId7"/>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4" name="灯片编号占位符 5"/>
          <p:cNvSpPr>
            <a:spLocks noGrp="1"/>
          </p:cNvSpPr>
          <p:nvPr>
            <p:ph type="sldNum" sz="quarter" idx="4"/>
            <p:custDataLst>
              <p:tags r:id="rId8"/>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rtlCol="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3" name="内容占位符 2"/>
          <p:cNvSpPr>
            <a:spLocks noGrp="1"/>
          </p:cNvSpPr>
          <p:nvPr>
            <p:ph sz="half" idx="1"/>
          </p:nvPr>
        </p:nvSpPr>
        <p:spPr>
          <a:xfrm>
            <a:off x="502448" y="952508"/>
            <a:ext cx="3962432" cy="5388907"/>
          </a:xfrm>
        </p:spPr>
        <p:txBody>
          <a:bodyPr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5pPr>
          </a:lstStyle>
          <a:p>
            <a:pPr lvl="0"/>
            <a:r>
              <a:rPr noProof="1">
                <a:sym typeface="+mn-ea"/>
              </a:rPr>
              <a:t>单击此处编辑母版文本样式</a:t>
            </a:r>
            <a:endParaRPr noProof="1">
              <a:sym typeface="+mn-ea"/>
            </a:endParaRPr>
          </a:p>
          <a:p>
            <a:pPr lvl="1"/>
            <a:r>
              <a:rPr noProof="1">
                <a:sym typeface="+mn-ea"/>
              </a:rPr>
              <a:t>第二级</a:t>
            </a:r>
            <a:endParaRPr noProof="1">
              <a:sym typeface="+mn-ea"/>
            </a:endParaRPr>
          </a:p>
          <a:p>
            <a:pPr lvl="2"/>
            <a:r>
              <a:rPr noProof="1">
                <a:sym typeface="+mn-ea"/>
              </a:rPr>
              <a:t>第三级</a:t>
            </a:r>
            <a:endParaRPr noProof="1">
              <a:sym typeface="+mn-ea"/>
            </a:endParaRPr>
          </a:p>
          <a:p>
            <a:pPr lvl="3"/>
            <a:r>
              <a:rPr noProof="1">
                <a:sym typeface="+mn-ea"/>
              </a:rPr>
              <a:t>第四级</a:t>
            </a:r>
            <a:endParaRPr noProof="1">
              <a:sym typeface="+mn-ea"/>
            </a:endParaRPr>
          </a:p>
          <a:p>
            <a:pPr lvl="4"/>
            <a:r>
              <a:rPr noProof="1">
                <a:sym typeface="+mn-ea"/>
              </a:rPr>
              <a:t>第五级</a:t>
            </a:r>
            <a:endParaRPr noProof="1">
              <a:sym typeface="+mn-ea"/>
            </a:endParaRPr>
          </a:p>
        </p:txBody>
      </p:sp>
      <p:sp>
        <p:nvSpPr>
          <p:cNvPr id="4" name="内容占位符 3"/>
          <p:cNvSpPr>
            <a:spLocks noGrp="1"/>
          </p:cNvSpPr>
          <p:nvPr>
            <p:ph sz="half" idx="2"/>
          </p:nvPr>
        </p:nvSpPr>
        <p:spPr>
          <a:xfrm>
            <a:off x="4679158" y="952508"/>
            <a:ext cx="3962432" cy="5388907"/>
          </a:xfrm>
        </p:spPr>
        <p:txBody>
          <a:bodyPr>
            <a:noAutofit/>
          </a:bodyPr>
          <a:lstStyle>
            <a:lvl1pPr>
              <a:defRPr sz="1200">
                <a:latin typeface="微软雅黑" pitchFamily="34" charset="-122"/>
                <a:ea typeface="微软雅黑" pitchFamily="34" charset="-122"/>
              </a:defRPr>
            </a:lvl1pPr>
            <a:lvl2pPr>
              <a:defRPr sz="1200">
                <a:latin typeface="微软雅黑" pitchFamily="34" charset="-122"/>
                <a:ea typeface="微软雅黑" pitchFamily="34" charset="-122"/>
              </a:defRPr>
            </a:lvl2pPr>
            <a:lvl3pPr>
              <a:defRPr sz="1200">
                <a:latin typeface="微软雅黑" pitchFamily="34" charset="-122"/>
                <a:ea typeface="微软雅黑" pitchFamily="34" charset="-122"/>
              </a:defRPr>
            </a:lvl3pPr>
            <a:lvl4pPr>
              <a:defRPr sz="1200">
                <a:latin typeface="微软雅黑" pitchFamily="34" charset="-122"/>
                <a:ea typeface="微软雅黑" pitchFamily="34" charset="-122"/>
              </a:defRPr>
            </a:lvl4pPr>
            <a:lvl5pPr>
              <a:defRPr sz="1200">
                <a:latin typeface="微软雅黑" pitchFamily="34" charset="-122"/>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502412" y="443234"/>
            <a:ext cx="8139178" cy="441964"/>
          </a:xfrm>
        </p:spPr>
        <p:txBody>
          <a:bodyPr rtlCol="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3" name="文本占位符 2"/>
          <p:cNvSpPr>
            <a:spLocks noGrp="1"/>
          </p:cNvSpPr>
          <p:nvPr>
            <p:ph type="body" idx="1"/>
          </p:nvPr>
        </p:nvSpPr>
        <p:spPr>
          <a:xfrm>
            <a:off x="502448" y="952508"/>
            <a:ext cx="3962432" cy="381003"/>
          </a:xfrm>
        </p:spPr>
        <p:txBody>
          <a:bodyPr tIns="38100" rIns="76200" bIns="3810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solidFill>
                <a:uFillTx/>
                <a:latin typeface="微软雅黑" pitchFamily="34" charset="-122"/>
                <a:ea typeface="微软雅黑"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502444" y="1406525"/>
            <a:ext cx="3962400" cy="4934752"/>
          </a:xfrm>
        </p:spPr>
        <p:txBody>
          <a:bodyPr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5pPr>
          </a:lstStyle>
          <a:p>
            <a:pPr lvl="0"/>
            <a:r>
              <a:rPr noProof="1">
                <a:sym typeface="+mn-ea"/>
              </a:rPr>
              <a:t>单击此处编辑母版文本样式</a:t>
            </a:r>
            <a:endParaRPr noProof="1">
              <a:sym typeface="+mn-ea"/>
            </a:endParaRPr>
          </a:p>
          <a:p>
            <a:pPr lvl="1"/>
            <a:r>
              <a:rPr noProof="1">
                <a:sym typeface="+mn-ea"/>
              </a:rPr>
              <a:t>第二级</a:t>
            </a:r>
            <a:endParaRPr noProof="1">
              <a:sym typeface="+mn-ea"/>
            </a:endParaRPr>
          </a:p>
          <a:p>
            <a:pPr lvl="2"/>
            <a:r>
              <a:rPr noProof="1">
                <a:sym typeface="+mn-ea"/>
              </a:rPr>
              <a:t>第三级</a:t>
            </a:r>
            <a:endParaRPr noProof="1">
              <a:sym typeface="+mn-ea"/>
            </a:endParaRPr>
          </a:p>
          <a:p>
            <a:pPr lvl="3"/>
            <a:r>
              <a:rPr noProof="1">
                <a:sym typeface="+mn-ea"/>
              </a:rPr>
              <a:t>第四级</a:t>
            </a:r>
            <a:endParaRPr noProof="1">
              <a:sym typeface="+mn-ea"/>
            </a:endParaRPr>
          </a:p>
          <a:p>
            <a:pPr lvl="4"/>
            <a:r>
              <a:rPr noProof="1">
                <a:sym typeface="+mn-ea"/>
              </a:rPr>
              <a:t>第五级</a:t>
            </a:r>
            <a:endParaRPr noProof="1">
              <a:sym typeface="+mn-ea"/>
            </a:endParaRPr>
          </a:p>
        </p:txBody>
      </p:sp>
      <p:sp>
        <p:nvSpPr>
          <p:cNvPr id="5" name="文本占位符 4"/>
          <p:cNvSpPr>
            <a:spLocks noGrp="1"/>
          </p:cNvSpPr>
          <p:nvPr>
            <p:ph type="body" sz="quarter" idx="3"/>
          </p:nvPr>
        </p:nvSpPr>
        <p:spPr>
          <a:xfrm>
            <a:off x="4676813" y="952508"/>
            <a:ext cx="3962432" cy="381003"/>
          </a:xfrm>
        </p:spPr>
        <p:txBody>
          <a:bodyPr tIns="38100" rIns="76200" bIns="38100" rtlCol="0">
            <a:noAutofit/>
          </a:bodyPr>
          <a:lstStyle>
            <a:lvl1pPr marL="0" marR="0" lvl="0" indent="0" algn="l" defTabSz="914400" rtl="0" eaLnBrk="1" fontAlgn="auto" latinLnBrk="0" hangingPunct="1">
              <a:lnSpc>
                <a:spcPct val="100000"/>
              </a:lnSpc>
              <a:spcBef>
                <a:spcPts val="0"/>
              </a:spcBef>
              <a:spcAft>
                <a:spcPts val="0"/>
              </a:spcAft>
              <a:buFont typeface="Arial" panose="020B0604020202090204" pitchFamily="34" charset="0"/>
              <a:buNone/>
              <a:defRPr kumimoji="0" lang="zh-CN" altLang="en-US" sz="1500" b="0" i="0" u="none" strike="noStrike" kern="1200" cap="none" spc="200" normalizeH="0" baseline="0" noProof="1" dirty="0">
                <a:solidFill>
                  <a:schemeClr val="tx1"/>
                </a:solidFill>
                <a:uFillTx/>
                <a:latin typeface="微软雅黑" pitchFamily="34" charset="-122"/>
                <a:ea typeface="微软雅黑"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noProof="1">
                <a:sym typeface="+mn-ea"/>
              </a:rPr>
              <a:t>单击此处编辑母版文本样式</a:t>
            </a:r>
            <a:endParaRPr lang="zh-CN" altLang="en-US" noProof="1">
              <a:sym typeface="+mn-ea"/>
            </a:endParaRPr>
          </a:p>
        </p:txBody>
      </p:sp>
      <p:sp>
        <p:nvSpPr>
          <p:cNvPr id="6" name="内容占位符 5"/>
          <p:cNvSpPr>
            <a:spLocks noGrp="1"/>
          </p:cNvSpPr>
          <p:nvPr>
            <p:ph sz="quarter" idx="4"/>
          </p:nvPr>
        </p:nvSpPr>
        <p:spPr>
          <a:xfrm>
            <a:off x="4676813" y="1406525"/>
            <a:ext cx="3962432" cy="4934752"/>
          </a:xfrm>
        </p:spPr>
        <p:txBody>
          <a:bodyPr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5pPr>
          </a:lstStyle>
          <a:p>
            <a:pPr lvl="0"/>
            <a:r>
              <a:rPr noProof="1">
                <a:sym typeface="+mn-ea"/>
              </a:rPr>
              <a:t>单击此处编辑母版文本样式</a:t>
            </a:r>
            <a:endParaRPr noProof="1">
              <a:sym typeface="+mn-ea"/>
            </a:endParaRPr>
          </a:p>
          <a:p>
            <a:pPr lvl="1"/>
            <a:r>
              <a:rPr noProof="1">
                <a:sym typeface="+mn-ea"/>
              </a:rPr>
              <a:t>第二级</a:t>
            </a:r>
            <a:endParaRPr noProof="1">
              <a:sym typeface="+mn-ea"/>
            </a:endParaRPr>
          </a:p>
          <a:p>
            <a:pPr lvl="2"/>
            <a:r>
              <a:rPr noProof="1">
                <a:sym typeface="+mn-ea"/>
              </a:rPr>
              <a:t>第三级</a:t>
            </a:r>
            <a:endParaRPr noProof="1">
              <a:sym typeface="+mn-ea"/>
            </a:endParaRPr>
          </a:p>
          <a:p>
            <a:pPr lvl="3"/>
            <a:r>
              <a:rPr noProof="1">
                <a:sym typeface="+mn-ea"/>
              </a:rPr>
              <a:t>第四级</a:t>
            </a:r>
            <a:endParaRPr noProof="1">
              <a:sym typeface="+mn-ea"/>
            </a:endParaRPr>
          </a:p>
          <a:p>
            <a:pPr lvl="4"/>
            <a:r>
              <a:rPr noProof="1">
                <a:sym typeface="+mn-ea"/>
              </a:rPr>
              <a:t>第五级</a:t>
            </a:r>
            <a:endParaRPr noProof="1">
              <a:sym typeface="+mn-ea"/>
            </a:endParaRPr>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9" name="灯片编号占位符 8"/>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8" name="平行四边形 7"/>
          <p:cNvSpPr/>
          <p:nvPr>
            <p:custDataLst>
              <p:tags r:id="rId2"/>
            </p:custDataLst>
          </p:nvPr>
        </p:nvSpPr>
        <p:spPr>
          <a:xfrm>
            <a:off x="1246188" y="820738"/>
            <a:ext cx="6661150" cy="1758950"/>
          </a:xfrm>
          <a:prstGeom prst="parallelogram">
            <a:avLst>
              <a:gd name="adj" fmla="val 5255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9" name="任意多边形: 形状 6"/>
          <p:cNvSpPr/>
          <p:nvPr>
            <p:custDataLst>
              <p:tags r:id="rId3"/>
            </p:custDataLst>
          </p:nvPr>
        </p:nvSpPr>
        <p:spPr>
          <a:xfrm>
            <a:off x="7280275" y="827088"/>
            <a:ext cx="1892300" cy="1758950"/>
          </a:xfrm>
          <a:custGeom>
            <a:avLst/>
            <a:gdLst>
              <a:gd name="connsiteX0" fmla="*/ 924790 w 2522683"/>
              <a:gd name="connsiteY0" fmla="*/ 0 h 1759527"/>
              <a:gd name="connsiteX1" fmla="*/ 2522683 w 2522683"/>
              <a:gd name="connsiteY1" fmla="*/ 0 h 1759527"/>
              <a:gd name="connsiteX2" fmla="*/ 2522683 w 2522683"/>
              <a:gd name="connsiteY2" fmla="*/ 1759527 h 1759527"/>
              <a:gd name="connsiteX3" fmla="*/ 0 w 2522683"/>
              <a:gd name="connsiteY3" fmla="*/ 1759527 h 1759527"/>
            </a:gdLst>
            <a:ahLst/>
            <a:cxnLst>
              <a:cxn ang="0">
                <a:pos x="connsiteX0" y="connsiteY0"/>
              </a:cxn>
              <a:cxn ang="0">
                <a:pos x="connsiteX1" y="connsiteY1"/>
              </a:cxn>
              <a:cxn ang="0">
                <a:pos x="connsiteX2" y="connsiteY2"/>
              </a:cxn>
              <a:cxn ang="0">
                <a:pos x="connsiteX3" y="connsiteY3"/>
              </a:cxn>
            </a:cxnLst>
            <a:rect l="l" t="t" r="r" b="b"/>
            <a:pathLst>
              <a:path w="2522683" h="1759527">
                <a:moveTo>
                  <a:pt x="924790" y="0"/>
                </a:moveTo>
                <a:lnTo>
                  <a:pt x="2522683" y="0"/>
                </a:lnTo>
                <a:lnTo>
                  <a:pt x="2522683" y="1759527"/>
                </a:lnTo>
                <a:lnTo>
                  <a:pt x="0" y="175952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10" name="任意多边形: 形状 9"/>
          <p:cNvSpPr/>
          <p:nvPr>
            <p:custDataLst>
              <p:tags r:id="rId4"/>
            </p:custDataLst>
          </p:nvPr>
        </p:nvSpPr>
        <p:spPr>
          <a:xfrm>
            <a:off x="-28575" y="825500"/>
            <a:ext cx="1901825" cy="1760538"/>
          </a:xfrm>
          <a:custGeom>
            <a:avLst/>
            <a:gdLst>
              <a:gd name="connsiteX0" fmla="*/ 0 w 2536535"/>
              <a:gd name="connsiteY0" fmla="*/ 0 h 1759527"/>
              <a:gd name="connsiteX1" fmla="*/ 2536535 w 2536535"/>
              <a:gd name="connsiteY1" fmla="*/ 0 h 1759527"/>
              <a:gd name="connsiteX2" fmla="*/ 1611745 w 2536535"/>
              <a:gd name="connsiteY2" fmla="*/ 1759527 h 1759527"/>
              <a:gd name="connsiteX3" fmla="*/ 0 w 2536535"/>
              <a:gd name="connsiteY3" fmla="*/ 1759527 h 1759527"/>
            </a:gdLst>
            <a:ahLst/>
            <a:cxnLst>
              <a:cxn ang="0">
                <a:pos x="connsiteX0" y="connsiteY0"/>
              </a:cxn>
              <a:cxn ang="0">
                <a:pos x="connsiteX1" y="connsiteY1"/>
              </a:cxn>
              <a:cxn ang="0">
                <a:pos x="connsiteX2" y="connsiteY2"/>
              </a:cxn>
              <a:cxn ang="0">
                <a:pos x="connsiteX3" y="connsiteY3"/>
              </a:cxn>
            </a:cxnLst>
            <a:rect l="l" t="t" r="r" b="b"/>
            <a:pathLst>
              <a:path w="2536535" h="1759527">
                <a:moveTo>
                  <a:pt x="0" y="0"/>
                </a:moveTo>
                <a:lnTo>
                  <a:pt x="2536535" y="0"/>
                </a:lnTo>
                <a:lnTo>
                  <a:pt x="1611745" y="1759527"/>
                </a:lnTo>
                <a:lnTo>
                  <a:pt x="0" y="1759527"/>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
        <p:nvSpPr>
          <p:cNvPr id="2" name="标题 1"/>
          <p:cNvSpPr>
            <a:spLocks noGrp="1"/>
          </p:cNvSpPr>
          <p:nvPr>
            <p:ph type="title"/>
          </p:nvPr>
        </p:nvSpPr>
        <p:spPr/>
        <p:txBody>
          <a:bodyPr rtlCol="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11" name="日期占位符 2"/>
          <p:cNvSpPr>
            <a:spLocks noGrp="1"/>
          </p:cNvSpPr>
          <p:nvPr>
            <p:ph type="dt" sz="half" idx="2"/>
            <p:custDataLst>
              <p:tags r:id="rId5"/>
            </p:custDataLst>
          </p:nvPr>
        </p:nvSpPr>
        <p:spPr>
          <a:xfrm>
            <a:off x="660400" y="6350000"/>
            <a:ext cx="2024063" cy="315913"/>
          </a:xfrm>
          <a:prstGeom prst="rect">
            <a:avLst/>
          </a:prstGeom>
        </p:spPr>
        <p:txBody>
          <a:bodyPr vert="horz" lIns="91440" tIns="45720" rIns="91440" bIns="45720" rtlCol="0" anchor="ctr">
            <a:normAutofit/>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2" name="页脚占位符 3"/>
          <p:cNvSpPr>
            <a:spLocks noGrp="1"/>
          </p:cNvSpPr>
          <p:nvPr>
            <p:ph type="ftr" sz="quarter" idx="3"/>
            <p:custDataLst>
              <p:tags r:id="rId6"/>
            </p:custDataLst>
          </p:nvPr>
        </p:nvSpPr>
        <p:spPr>
          <a:xfrm>
            <a:off x="3087688" y="6350000"/>
            <a:ext cx="2968625" cy="315913"/>
          </a:xfrm>
          <a:prstGeom prst="rect">
            <a:avLst/>
          </a:prstGeom>
        </p:spPr>
        <p:txBody>
          <a:bodyPr vert="horz" lIns="91440" tIns="45720" rIns="91440" bIns="45720" rtlCol="0" anchor="ctr">
            <a:normAutofit/>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13" name="灯片编号占位符 4"/>
          <p:cNvSpPr>
            <a:spLocks noGrp="1"/>
          </p:cNvSpPr>
          <p:nvPr>
            <p:ph type="sldNum" sz="quarter" idx="4"/>
            <p:custDataLst>
              <p:tags r:id="rId7"/>
            </p:custDataLst>
          </p:nvPr>
        </p:nvSpPr>
        <p:spPr>
          <a:xfrm>
            <a:off x="6457950" y="6350000"/>
            <a:ext cx="2025650" cy="315913"/>
          </a:xfrm>
          <a:prstGeom prst="rect">
            <a:avLst/>
          </a:prstGeom>
        </p:spPr>
        <p:txBody>
          <a:bodyPr vert="horz" wrap="square" lIns="91440" tIns="45720" rIns="91440" bIns="45720" numCol="1" anchor="ctr" anchorCtr="0" compatLnSpc="1"/>
          <a:p>
            <a:pPr algn="r" eaLnBrk="1" hangingPunct="1"/>
            <a:fld id="{9A0DB2DC-4C9A-4742-B13C-FB6460FD3503}" type="slidenum">
              <a:rPr lang="zh-CN" altLang="en-US" dirty="0"/>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4" name="灯片编号占位符 3"/>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02448" y="443234"/>
            <a:ext cx="8139178" cy="441964"/>
          </a:xfrm>
        </p:spPr>
        <p:txBody>
          <a:bodyPr rtlCol="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3" name="图片占位符 2"/>
          <p:cNvSpPr>
            <a:spLocks noGrp="1"/>
          </p:cNvSpPr>
          <p:nvPr>
            <p:ph type="pic" idx="1"/>
          </p:nvPr>
        </p:nvSpPr>
        <p:spPr>
          <a:xfrm>
            <a:off x="502448" y="952508"/>
            <a:ext cx="3962432" cy="5388907"/>
          </a:xfrm>
        </p:spPr>
        <p:txBody>
          <a:bodyPr vert="horz" wrap="square" lIns="101600" tIns="0" rIns="82550" bIns="0" numCol="1" rtlCol="0" anchor="t" anchorCtr="0" compatLnSpc="1">
            <a:noAutofit/>
          </a:bodyPr>
          <a:lstStyle>
            <a:lvl1pPr marL="0" marR="0" lvl="0" indent="0" algn="l" defTabSz="914400" rtl="0" eaLnBrk="1" fontAlgn="auto" latinLnBrk="0" hangingPunct="1">
              <a:lnSpc>
                <a:spcPct val="130000"/>
              </a:lnSpc>
              <a:spcBef>
                <a:spcPts val="0"/>
              </a:spcBef>
              <a:spcAft>
                <a:spcPts val="1000"/>
              </a:spcAft>
              <a:buFont typeface="Arial" panose="020B0604020202090204" pitchFamily="34" charset="0"/>
              <a:buNone/>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marL="0" marR="0" lvl="0" indent="0" algn="l" defTabSz="914400" rtl="0" eaLnBrk="1" fontAlgn="auto" latinLnBrk="0" hangingPunct="1">
              <a:lnSpc>
                <a:spcPct val="130000"/>
              </a:lnSpc>
              <a:spcBef>
                <a:spcPts val="0"/>
              </a:spcBef>
              <a:spcAft>
                <a:spcPts val="1000"/>
              </a:spcAft>
              <a:buClrTx/>
              <a:buSzTx/>
              <a:buFont typeface="Arial" panose="020B0604020202090204" pitchFamily="34" charset="0"/>
              <a:buNone/>
              <a:defRPr/>
            </a:pPr>
            <a:endParaRPr kumimoji="0" lang="zh-CN" altLang="en-US" sz="1200" b="0" i="0" u="none" strike="noStrike" kern="1200" cap="none" spc="150" normalizeH="0" baseline="0" noProof="1">
              <a:ln>
                <a:noFill/>
              </a:ln>
              <a:solidFill>
                <a:schemeClr val="tx1"/>
              </a:solidFill>
              <a:effectLst/>
              <a:uLnTx/>
              <a:uFillTx/>
              <a:latin typeface="微软雅黑" pitchFamily="34" charset="-122"/>
              <a:ea typeface="微软雅黑" pitchFamily="34" charset="-122"/>
              <a:cs typeface="+mn-cs"/>
              <a:sym typeface="+mn-ea"/>
            </a:endParaRPr>
          </a:p>
        </p:txBody>
      </p:sp>
      <p:sp>
        <p:nvSpPr>
          <p:cNvPr id="4" name="文本占位符 3"/>
          <p:cNvSpPr>
            <a:spLocks noGrp="1"/>
          </p:cNvSpPr>
          <p:nvPr>
            <p:ph type="body" sz="half" idx="2"/>
          </p:nvPr>
        </p:nvSpPr>
        <p:spPr>
          <a:xfrm>
            <a:off x="4679194" y="952508"/>
            <a:ext cx="3962432" cy="5388907"/>
          </a:xfrm>
        </p:spPr>
        <p:txBody>
          <a:bodyPr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200" b="0" i="0" u="none" strike="noStrike" kern="1200" cap="none" spc="150" normalizeH="0" baseline="0" noProof="1" dirty="0">
                <a:solidFill>
                  <a:schemeClr val="tx1"/>
                </a:solidFill>
                <a:uFillTx/>
                <a:latin typeface="微软雅黑" pitchFamily="34" charset="-122"/>
                <a:ea typeface="微软雅黑" pitchFamily="34" charset="-122"/>
                <a:cs typeface="+mn-cs"/>
                <a:sym typeface="+mn-ea"/>
              </a:defRPr>
            </a:lvl1pPr>
          </a:lstStyle>
          <a:p>
            <a:pPr lvl="0"/>
            <a:r>
              <a:rPr noProof="1">
                <a:sym typeface="+mn-ea"/>
              </a:rPr>
              <a:t>单击此处编辑母版文本样式</a:t>
            </a:r>
            <a:endParaRPr noProof="1">
              <a:sym typeface="+mn-ea"/>
            </a:endParaRPr>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928351" y="952508"/>
            <a:ext cx="713238" cy="5388907"/>
          </a:xfrm>
        </p:spPr>
        <p:txBody>
          <a:bodyPr vert="eaVert" rtlCol="0" anchor="ctr">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solidFill>
                <a:uFillTx/>
                <a:latin typeface="微软雅黑" pitchFamily="34" charset="-122"/>
                <a:ea typeface="微软雅黑" pitchFamily="34" charset="-122"/>
                <a:cs typeface="+mj-cs"/>
                <a:sym typeface="+mn-ea"/>
              </a:defRPr>
            </a:lvl1pPr>
          </a:lstStyle>
          <a:p>
            <a:pPr lvl="0"/>
            <a:r>
              <a:rPr noProof="1">
                <a:sym typeface="+mn-ea"/>
              </a:rPr>
              <a:t>单击此处编辑母版标题样式</a:t>
            </a:r>
            <a:endParaRPr noProof="1">
              <a:sym typeface="+mn-ea"/>
            </a:endParaRPr>
          </a:p>
        </p:txBody>
      </p:sp>
      <p:sp>
        <p:nvSpPr>
          <p:cNvPr id="3" name="竖排文字占位符 2"/>
          <p:cNvSpPr>
            <a:spLocks noGrp="1"/>
          </p:cNvSpPr>
          <p:nvPr>
            <p:ph type="body" orient="vert" idx="1"/>
          </p:nvPr>
        </p:nvSpPr>
        <p:spPr>
          <a:xfrm>
            <a:off x="502444" y="952500"/>
            <a:ext cx="7371076" cy="5388907"/>
          </a:xfrm>
        </p:spPr>
        <p:txBody>
          <a:bodyPr vert="eaVert"/>
          <a:lstStyle>
            <a:lvl1pPr indent="0" eaLnBrk="1" fontAlgn="auto" latinLnBrk="0" hangingPunct="1">
              <a:defRPr>
                <a:latin typeface="微软雅黑" pitchFamily="34" charset="-122"/>
                <a:ea typeface="微软雅黑" pitchFamily="34" charset="-122"/>
              </a:defRPr>
            </a:lvl1pPr>
            <a:lvl2pPr indent="0" eaLnBrk="1" fontAlgn="auto" latinLnBrk="0" hangingPunct="1">
              <a:defRPr>
                <a:latin typeface="微软雅黑" pitchFamily="34" charset="-122"/>
                <a:ea typeface="微软雅黑" pitchFamily="34" charset="-122"/>
              </a:defRPr>
            </a:lvl2pPr>
            <a:lvl3pPr indent="0" eaLnBrk="1" fontAlgn="auto" latinLnBrk="0" hangingPunct="1">
              <a:defRPr>
                <a:latin typeface="微软雅黑" pitchFamily="34" charset="-122"/>
                <a:ea typeface="微软雅黑" pitchFamily="34" charset="-122"/>
              </a:defRPr>
            </a:lvl3pPr>
            <a:lvl4pPr indent="0" eaLnBrk="1" fontAlgn="auto" latinLnBrk="0" hangingPunct="1">
              <a:defRPr>
                <a:latin typeface="微软雅黑" pitchFamily="34" charset="-122"/>
                <a:ea typeface="微软雅黑" pitchFamily="34" charset="-122"/>
              </a:defRPr>
            </a:lvl4pPr>
            <a:lvl5pPr indent="0" eaLnBrk="1" fontAlgn="auto" latinLnBrk="0" hangingPunct="1">
              <a:defRPr>
                <a:latin typeface="微软雅黑" pitchFamily="34" charset="-122"/>
                <a:ea typeface="微软雅黑" pitchFamily="34" charset="-122"/>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tags" Target="../tags/tag63.xml"/><Relationship Id="rId24" Type="http://schemas.openxmlformats.org/officeDocument/2006/relationships/tags" Target="../tags/tag62.xml"/><Relationship Id="rId23" Type="http://schemas.openxmlformats.org/officeDocument/2006/relationships/tags" Target="../tags/tag61.xml"/><Relationship Id="rId22" Type="http://schemas.openxmlformats.org/officeDocument/2006/relationships/tags" Target="../tags/tag60.xml"/><Relationship Id="rId21" Type="http://schemas.openxmlformats.org/officeDocument/2006/relationships/tags" Target="../tags/tag59.xml"/><Relationship Id="rId20" Type="http://schemas.openxmlformats.org/officeDocument/2006/relationships/tags" Target="../tags/tag58.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p:sp>
        <p:nvSpPr>
          <p:cNvPr id="1026" name="标题占位符 1"/>
          <p:cNvSpPr>
            <a:spLocks noGrp="1" noChangeArrowheads="1"/>
          </p:cNvSpPr>
          <p:nvPr>
            <p:ph type="title" idx="4294967295"/>
            <p:custDataLst>
              <p:tags r:id="rId20"/>
            </p:custDataLst>
          </p:nvPr>
        </p:nvSpPr>
        <p:spPr bwMode="auto">
          <a:xfrm>
            <a:off x="501650" y="442913"/>
            <a:ext cx="8140700" cy="442913"/>
          </a:xfrm>
          <a:prstGeom prst="rect">
            <a:avLst/>
          </a:prstGeom>
          <a:noFill/>
          <a:ln>
            <a:noFill/>
          </a:ln>
        </p:spPr>
        <p:txBody>
          <a:bodyPr vert="horz" wrap="square" lIns="101600" tIns="38100" rIns="76200" bIns="38100" numCol="1" anchor="t" anchorCtr="0" compatLnSpc="1"/>
          <a:lstStyle/>
          <a:p>
            <a:pPr lvl="0"/>
            <a:r>
              <a:rPr lang="zh-CN" altLang="en-US"/>
              <a:t>单击此处编辑母版标题样式</a:t>
            </a:r>
            <a:endParaRPr lang="zh-CN" altLang="en-US"/>
          </a:p>
        </p:txBody>
      </p:sp>
      <p:sp>
        <p:nvSpPr>
          <p:cNvPr id="1027" name="文本占位符 2"/>
          <p:cNvSpPr>
            <a:spLocks noGrp="1" noChangeArrowheads="1"/>
          </p:cNvSpPr>
          <p:nvPr>
            <p:ph type="body" idx="9"/>
            <p:custDataLst>
              <p:tags r:id="rId21"/>
            </p:custDataLst>
          </p:nvPr>
        </p:nvSpPr>
        <p:spPr bwMode="auto">
          <a:xfrm>
            <a:off x="501650" y="952500"/>
            <a:ext cx="8140700" cy="5389563"/>
          </a:xfrm>
          <a:prstGeom prst="rect">
            <a:avLst/>
          </a:prstGeom>
          <a:noFill/>
          <a:ln>
            <a:noFill/>
          </a:ln>
        </p:spPr>
        <p:txBody>
          <a:bodyPr vert="horz" wrap="square" lIns="101600" tIns="0" rIns="82550" bIns="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22"/>
            </p:custDataLst>
          </p:nvPr>
        </p:nvSpPr>
        <p:spPr>
          <a:xfrm>
            <a:off x="660400" y="6350000"/>
            <a:ext cx="2024063" cy="315913"/>
          </a:xfrm>
          <a:prstGeom prst="rect">
            <a:avLst/>
          </a:prstGeom>
        </p:spPr>
        <p:txBody>
          <a:bodyPr vert="horz" lIns="91440" tIns="45720" rIns="91440" bIns="45720" rtlCol="0" anchor="ctr">
            <a:normAutofit/>
          </a:bodyPr>
          <a:lstStyle>
            <a:lvl1pPr algn="l">
              <a:defRPr sz="900" noProof="1" smtClean="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760FBDFE-C587-4B4C-A407-44438C67B59E}" type="datetimeFigureOut">
              <a:rPr kumimoji="0" lang="zh-CN" altLang="en-US" sz="900" b="0" i="0" u="none" strike="noStrike" kern="1200" cap="none" spc="0" normalizeH="0" baseline="0" noProof="1" smtClean="0">
                <a:ln>
                  <a:noFill/>
                </a:ln>
                <a:solidFill>
                  <a:schemeClr val="tx1">
                    <a:tint val="75000"/>
                  </a:schemeClr>
                </a:solidFill>
                <a:effectLst/>
                <a:uLnTx/>
                <a:uFillTx/>
                <a:latin typeface="Arial" panose="020B0604020202090204" pitchFamily="34" charset="0"/>
                <a:ea typeface="宋体" pitchFamily="2" charset="-122"/>
                <a:cs typeface="+mn-cs"/>
              </a:rPr>
            </a:fld>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5" name="页脚占位符 4"/>
          <p:cNvSpPr>
            <a:spLocks noGrp="1"/>
          </p:cNvSpPr>
          <p:nvPr>
            <p:ph type="ftr" sz="quarter" idx="3"/>
            <p:custDataLst>
              <p:tags r:id="rId23"/>
            </p:custDataLst>
          </p:nvPr>
        </p:nvSpPr>
        <p:spPr>
          <a:xfrm>
            <a:off x="3087688" y="6350000"/>
            <a:ext cx="2968625" cy="315913"/>
          </a:xfrm>
          <a:prstGeom prst="rect">
            <a:avLst/>
          </a:prstGeom>
        </p:spPr>
        <p:txBody>
          <a:bodyPr vert="horz" lIns="91440" tIns="45720" rIns="91440" bIns="45720" rtlCol="0" anchor="ctr">
            <a:normAutofit/>
          </a:bodyPr>
          <a:lstStyle>
            <a:lvl1pPr algn="ctr">
              <a:defRPr sz="900" noProof="1" dirty="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1">
              <a:ln>
                <a:noFill/>
              </a:ln>
              <a:solidFill>
                <a:schemeClr val="tx1">
                  <a:tint val="75000"/>
                </a:schemeClr>
              </a:solidFill>
              <a:effectLst/>
              <a:uLnTx/>
              <a:uFillTx/>
              <a:latin typeface="Arial" panose="020B0604020202090204" pitchFamily="34" charset="0"/>
              <a:ea typeface="宋体" pitchFamily="2" charset="-122"/>
              <a:cs typeface="+mn-cs"/>
            </a:endParaRPr>
          </a:p>
        </p:txBody>
      </p:sp>
      <p:sp>
        <p:nvSpPr>
          <p:cNvPr id="6" name="灯片编号占位符 5"/>
          <p:cNvSpPr>
            <a:spLocks noGrp="1"/>
          </p:cNvSpPr>
          <p:nvPr>
            <p:ph type="sldNum" sz="quarter" idx="4"/>
            <p:custDataLst>
              <p:tags r:id="rId24"/>
            </p:custDataLst>
          </p:nvPr>
        </p:nvSpPr>
        <p:spPr>
          <a:xfrm>
            <a:off x="6457950" y="6350000"/>
            <a:ext cx="2025650" cy="315913"/>
          </a:xfrm>
          <a:prstGeom prst="rect">
            <a:avLst/>
          </a:prstGeom>
        </p:spPr>
        <p:txBody>
          <a:bodyPr vert="horz" wrap="square" lIns="91440" tIns="45720" rIns="91440" bIns="45720" numCol="1" anchor="ctr" anchorCtr="0" compatLnSpc="1"/>
          <a:lstStyle>
            <a:lvl1pPr algn="r">
              <a:defRPr sz="900">
                <a:solidFill>
                  <a:srgbClr val="898989"/>
                </a:solidFill>
              </a:defRPr>
            </a:lvl1pPr>
          </a:lstStyle>
          <a:p>
            <a:pPr lvl="0" eaLnBrk="1" hangingPunct="1"/>
            <a:fld id="{9A0DB2DC-4C9A-4742-B13C-FB6460FD3503}" type="slidenum">
              <a:rPr lang="zh-CN" altLang="en-US" dirty="0">
                <a:latin typeface="Arial" panose="020B0604020202090204" pitchFamily="34" charset="0"/>
              </a:rPr>
            </a:fld>
            <a:endParaRPr lang="zh-CN" altLang="en-US" dirty="0">
              <a:latin typeface="Arial" panose="020B0604020202090204" pitchFamily="34" charset="0"/>
            </a:endParaRPr>
          </a:p>
        </p:txBody>
      </p:sp>
      <p:sp>
        <p:nvSpPr>
          <p:cNvPr id="7"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00" b="0" i="0" u="none" strike="noStrike" kern="1200" cap="none" spc="0" normalizeH="0" baseline="0" noProof="1">
              <a:ln>
                <a:noFill/>
              </a:ln>
              <a:solidFill>
                <a:schemeClr val="lt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sldNum="0" hdr="0" ftr="0" dt="0"/>
  <p:txStyles>
    <p:titleStyle>
      <a:lvl1pPr algn="l" defTabSz="685800" rtl="0" fontAlgn="base">
        <a:spcBef>
          <a:spcPct val="0"/>
        </a:spcBef>
        <a:spcAft>
          <a:spcPct val="0"/>
        </a:spcAft>
        <a:defRPr b="1" kern="1200" spc="200">
          <a:solidFill>
            <a:schemeClr val="tx1"/>
          </a:solidFill>
          <a:latin typeface="微软雅黑" pitchFamily="34" charset="-122"/>
          <a:ea typeface="微软雅黑" pitchFamily="34" charset="-122"/>
          <a:cs typeface="+mj-cs"/>
        </a:defRPr>
      </a:lvl1pPr>
      <a:lvl2pPr algn="l" defTabSz="685800" rtl="0" fontAlgn="base">
        <a:spcBef>
          <a:spcPct val="0"/>
        </a:spcBef>
        <a:spcAft>
          <a:spcPct val="0"/>
        </a:spcAft>
        <a:defRPr b="1">
          <a:solidFill>
            <a:schemeClr val="tx1"/>
          </a:solidFill>
          <a:latin typeface="微软雅黑" pitchFamily="34" charset="-122"/>
          <a:ea typeface="微软雅黑" pitchFamily="34" charset="-122"/>
        </a:defRPr>
      </a:lvl2pPr>
      <a:lvl3pPr algn="l" defTabSz="685800" rtl="0" fontAlgn="base">
        <a:spcBef>
          <a:spcPct val="0"/>
        </a:spcBef>
        <a:spcAft>
          <a:spcPct val="0"/>
        </a:spcAft>
        <a:defRPr b="1">
          <a:solidFill>
            <a:schemeClr val="tx1"/>
          </a:solidFill>
          <a:latin typeface="微软雅黑" pitchFamily="34" charset="-122"/>
          <a:ea typeface="微软雅黑" pitchFamily="34" charset="-122"/>
        </a:defRPr>
      </a:lvl3pPr>
      <a:lvl4pPr algn="l" defTabSz="685800" rtl="0" fontAlgn="base">
        <a:spcBef>
          <a:spcPct val="0"/>
        </a:spcBef>
        <a:spcAft>
          <a:spcPct val="0"/>
        </a:spcAft>
        <a:defRPr b="1">
          <a:solidFill>
            <a:schemeClr val="tx1"/>
          </a:solidFill>
          <a:latin typeface="微软雅黑" pitchFamily="34" charset="-122"/>
          <a:ea typeface="微软雅黑" pitchFamily="34" charset="-122"/>
        </a:defRPr>
      </a:lvl4pPr>
      <a:lvl5pPr algn="l" defTabSz="685800" rtl="0" fontAlgn="base">
        <a:spcBef>
          <a:spcPct val="0"/>
        </a:spcBef>
        <a:spcAft>
          <a:spcPct val="0"/>
        </a:spcAft>
        <a:defRPr b="1">
          <a:solidFill>
            <a:schemeClr val="tx1"/>
          </a:solidFill>
          <a:latin typeface="微软雅黑" pitchFamily="34" charset="-122"/>
          <a:ea typeface="微软雅黑" pitchFamily="34" charset="-122"/>
        </a:defRPr>
      </a:lvl5pPr>
      <a:lvl6pPr marL="457200" algn="l" defTabSz="685800" rtl="0" fontAlgn="base">
        <a:spcBef>
          <a:spcPct val="0"/>
        </a:spcBef>
        <a:spcAft>
          <a:spcPct val="0"/>
        </a:spcAft>
        <a:defRPr b="1">
          <a:solidFill>
            <a:schemeClr val="tx1"/>
          </a:solidFill>
          <a:latin typeface="微软雅黑" pitchFamily="34" charset="-122"/>
          <a:ea typeface="微软雅黑" pitchFamily="34" charset="-122"/>
        </a:defRPr>
      </a:lvl6pPr>
      <a:lvl7pPr marL="914400" algn="l" defTabSz="685800" rtl="0" fontAlgn="base">
        <a:spcBef>
          <a:spcPct val="0"/>
        </a:spcBef>
        <a:spcAft>
          <a:spcPct val="0"/>
        </a:spcAft>
        <a:defRPr b="1">
          <a:solidFill>
            <a:schemeClr val="tx1"/>
          </a:solidFill>
          <a:latin typeface="微软雅黑" pitchFamily="34" charset="-122"/>
          <a:ea typeface="微软雅黑" pitchFamily="34" charset="-122"/>
        </a:defRPr>
      </a:lvl7pPr>
      <a:lvl8pPr marL="1371600" algn="l" defTabSz="685800" rtl="0" fontAlgn="base">
        <a:spcBef>
          <a:spcPct val="0"/>
        </a:spcBef>
        <a:spcAft>
          <a:spcPct val="0"/>
        </a:spcAft>
        <a:defRPr b="1">
          <a:solidFill>
            <a:schemeClr val="tx1"/>
          </a:solidFill>
          <a:latin typeface="微软雅黑" pitchFamily="34" charset="-122"/>
          <a:ea typeface="微软雅黑" pitchFamily="34" charset="-122"/>
        </a:defRPr>
      </a:lvl8pPr>
      <a:lvl9pPr marL="1828800" algn="l" defTabSz="685800" rtl="0" fontAlgn="base">
        <a:spcBef>
          <a:spcPct val="0"/>
        </a:spcBef>
        <a:spcAft>
          <a:spcPct val="0"/>
        </a:spcAft>
        <a:defRPr b="1">
          <a:solidFill>
            <a:schemeClr val="tx1"/>
          </a:solidFill>
          <a:latin typeface="微软雅黑" pitchFamily="34" charset="-122"/>
          <a:ea typeface="微软雅黑" pitchFamily="34" charset="-122"/>
        </a:defRPr>
      </a:lvl9pPr>
    </p:titleStyle>
    <p:bodyStyle>
      <a:lvl1pPr marL="171450" indent="-171450" algn="l" defTabSz="685800" rtl="0" fontAlgn="base">
        <a:lnSpc>
          <a:spcPct val="130000"/>
        </a:lnSpc>
        <a:spcBef>
          <a:spcPct val="0"/>
        </a:spcBef>
        <a:spcAft>
          <a:spcPts val="1000"/>
        </a:spcAft>
        <a:buFont typeface="Arial" panose="020B0604020202090204" pitchFamily="34" charset="0"/>
        <a:buChar char="•"/>
        <a:defRPr sz="1200" kern="1200" spc="150">
          <a:solidFill>
            <a:schemeClr val="tx1"/>
          </a:solidFill>
          <a:latin typeface="微软雅黑" pitchFamily="34" charset="-122"/>
          <a:ea typeface="微软雅黑" pitchFamily="34" charset="-122"/>
          <a:cs typeface="+mn-cs"/>
        </a:defRPr>
      </a:lvl1pPr>
      <a:lvl2pPr marL="514350" indent="-171450" algn="l" defTabSz="685800" rtl="0" fontAlgn="base">
        <a:lnSpc>
          <a:spcPct val="130000"/>
        </a:lnSpc>
        <a:spcBef>
          <a:spcPct val="0"/>
        </a:spcBef>
        <a:spcAft>
          <a:spcPts val="1000"/>
        </a:spcAft>
        <a:buFont typeface="Arial" panose="020B0604020202090204" pitchFamily="34" charset="0"/>
        <a:buChar char="•"/>
        <a:tabLst>
          <a:tab pos="1206500" algn="l"/>
        </a:tabLst>
        <a:defRPr sz="1200" kern="1200" spc="150">
          <a:solidFill>
            <a:schemeClr val="tx1"/>
          </a:solidFill>
          <a:latin typeface="微软雅黑" pitchFamily="34" charset="-122"/>
          <a:ea typeface="微软雅黑" pitchFamily="34" charset="-122"/>
          <a:cs typeface="+mn-cs"/>
        </a:defRPr>
      </a:lvl2pPr>
      <a:lvl3pPr marL="857250" indent="-171450" algn="l" defTabSz="685800" rtl="0" fontAlgn="base">
        <a:lnSpc>
          <a:spcPct val="130000"/>
        </a:lnSpc>
        <a:spcBef>
          <a:spcPct val="0"/>
        </a:spcBef>
        <a:spcAft>
          <a:spcPts val="1000"/>
        </a:spcAft>
        <a:buFont typeface="Arial" panose="020B0604020202090204" pitchFamily="34" charset="0"/>
        <a:buChar char="•"/>
        <a:tabLst>
          <a:tab pos="1206500" algn="l"/>
        </a:tabLst>
        <a:defRPr sz="1200" kern="1200" spc="150">
          <a:solidFill>
            <a:schemeClr val="tx1"/>
          </a:solidFill>
          <a:latin typeface="微软雅黑" pitchFamily="34" charset="-122"/>
          <a:ea typeface="微软雅黑" pitchFamily="34" charset="-122"/>
          <a:cs typeface="+mn-cs"/>
        </a:defRPr>
      </a:lvl3pPr>
      <a:lvl4pPr marL="1200150" indent="-171450" algn="l" defTabSz="685800" rtl="0" fontAlgn="base">
        <a:lnSpc>
          <a:spcPct val="130000"/>
        </a:lnSpc>
        <a:spcBef>
          <a:spcPct val="0"/>
        </a:spcBef>
        <a:spcAft>
          <a:spcPts val="1000"/>
        </a:spcAft>
        <a:buFont typeface="Arial" panose="020B0604020202090204" pitchFamily="34" charset="0"/>
        <a:buChar char="•"/>
        <a:tabLst>
          <a:tab pos="1206500" algn="l"/>
        </a:tabLst>
        <a:defRPr sz="1200" kern="1200" spc="150">
          <a:solidFill>
            <a:schemeClr val="tx1"/>
          </a:solidFill>
          <a:latin typeface="微软雅黑" pitchFamily="34" charset="-122"/>
          <a:ea typeface="微软雅黑" pitchFamily="34" charset="-122"/>
          <a:cs typeface="+mn-cs"/>
        </a:defRPr>
      </a:lvl4pPr>
      <a:lvl5pPr marL="1543050" indent="-171450" algn="l" defTabSz="685800" rtl="0" fontAlgn="base">
        <a:lnSpc>
          <a:spcPct val="130000"/>
        </a:lnSpc>
        <a:spcBef>
          <a:spcPct val="0"/>
        </a:spcBef>
        <a:spcAft>
          <a:spcPts val="1000"/>
        </a:spcAft>
        <a:buFont typeface="Arial" panose="020B0604020202090204" pitchFamily="34" charset="0"/>
        <a:buChar char="•"/>
        <a:tabLst>
          <a:tab pos="1206500" algn="l"/>
        </a:tabLst>
        <a:defRPr sz="1200" kern="1200" spc="150">
          <a:solidFill>
            <a:schemeClr val="tx1"/>
          </a:solidFill>
          <a:latin typeface="微软雅黑" pitchFamily="34" charset="-122"/>
          <a:ea typeface="微软雅黑" pitchFamily="34" charset="-122"/>
          <a:cs typeface="+mn-cs"/>
        </a:defRPr>
      </a:lvl5pPr>
      <a:lvl6pPr marL="18859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9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3.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5.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6.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9.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0.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6.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7.xml"/><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0.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标题 1"/>
          <p:cNvSpPr>
            <a:spLocks noGrp="1"/>
          </p:cNvSpPr>
          <p:nvPr>
            <p:ph type="ctrTitle"/>
          </p:nvPr>
        </p:nvSpPr>
        <p:spPr>
          <a:xfrm>
            <a:off x="650875" y="2995613"/>
            <a:ext cx="4359275" cy="1122363"/>
          </a:xfrm>
        </p:spPr>
        <p:txBody>
          <a:bodyPr vert="horz" wrap="square" lIns="91440" tIns="45720" rIns="91440" bIns="45720" numCol="1" anchor="t" anchorCtr="0" compatLnSpc="1">
            <a:normAutofit/>
          </a:bodyPr>
          <a:lstStyle/>
          <a:p>
            <a:pPr marL="0" marR="0" lvl="0" indent="0" algn="l" defTabSz="685800" rtl="0" eaLnBrk="1" fontAlgn="auto" latinLnBrk="0" hangingPunct="1">
              <a:lnSpc>
                <a:spcPct val="100000"/>
              </a:lnSpc>
              <a:spcBef>
                <a:spcPct val="0"/>
              </a:spcBef>
              <a:spcAft>
                <a:spcPct val="0"/>
              </a:spcAft>
              <a:buClrTx/>
              <a:buSzTx/>
              <a:buFontTx/>
              <a:buNone/>
              <a:defRPr/>
            </a:pPr>
            <a:r>
              <a:rPr kumimoji="0" lang="zh-CN" altLang="en-US" sz="40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rPr>
              <a:t>学习</a:t>
            </a:r>
            <a:r>
              <a:rPr kumimoji="0" lang="zh-CN" altLang="en-US" sz="40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rPr>
              <a:t>作品展示</a:t>
            </a:r>
            <a:endParaRPr kumimoji="0" lang="zh-CN" altLang="en-US" sz="40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endParaRPr>
          </a:p>
        </p:txBody>
      </p:sp>
      <p:sp>
        <p:nvSpPr>
          <p:cNvPr id="20482" name="副标题 2"/>
          <p:cNvSpPr>
            <a:spLocks noGrp="1"/>
          </p:cNvSpPr>
          <p:nvPr>
            <p:ph type="subTitle" idx="1"/>
          </p:nvPr>
        </p:nvSpPr>
        <p:spPr>
          <a:xfrm>
            <a:off x="650875" y="2371725"/>
            <a:ext cx="4095750" cy="584200"/>
          </a:xfrm>
        </p:spPr>
        <p:txBody>
          <a:bodyPr vert="horz" wrap="square" lIns="91440" tIns="45720" rIns="91440" bIns="45720" numCol="1" anchor="t" anchorCtr="0" compatLnSpc="1">
            <a:noAutofit/>
          </a:bodyPr>
          <a:lstStyle/>
          <a:p>
            <a:pPr marL="0" marR="0" lvl="0" indent="0" algn="l" defTabSz="685800" rtl="0" eaLnBrk="1" fontAlgn="auto" latinLnBrk="0" hangingPunct="1">
              <a:lnSpc>
                <a:spcPct val="100000"/>
              </a:lnSpc>
              <a:spcBef>
                <a:spcPts val="0"/>
              </a:spcBef>
              <a:spcAft>
                <a:spcPct val="0"/>
              </a:spcAft>
              <a:buClrTx/>
              <a:buSzTx/>
              <a:buFont typeface="Arial" panose="020B0604020202090204" pitchFamily="34" charset="0"/>
              <a:buNone/>
              <a:defRPr/>
            </a:pPr>
            <a:r>
              <a:rPr kumimoji="0" lang="zh-CN" altLang="en-US" sz="2400" b="0" i="0" u="none" strike="noStrike" kern="1200" cap="none" spc="150" normalizeH="0" baseline="0" noProof="1">
                <a:ln>
                  <a:noFill/>
                </a:ln>
                <a:solidFill>
                  <a:srgbClr val="FF0000"/>
                </a:solidFill>
                <a:effectLst/>
                <a:uLnTx/>
                <a:uFillTx/>
                <a:latin typeface="微软雅黑" pitchFamily="34" charset="-122"/>
                <a:ea typeface="微软雅黑" pitchFamily="34" charset="-122"/>
                <a:cs typeface="+mn-cs"/>
              </a:rPr>
              <a:t>积极向上</a:t>
            </a:r>
            <a:endParaRPr kumimoji="0" lang="zh-CN" altLang="en-US" sz="2400" b="0" i="0" u="none" strike="noStrike" kern="1200" cap="none" spc="150" normalizeH="0" baseline="0" noProof="1">
              <a:ln>
                <a:noFill/>
              </a:ln>
              <a:solidFill>
                <a:srgbClr val="FF0000"/>
              </a:solidFill>
              <a:effectLst/>
              <a:uLnTx/>
              <a:uFillTx/>
              <a:latin typeface="微软雅黑" pitchFamily="34" charset="-122"/>
              <a:ea typeface="微软雅黑" pitchFamily="34" charset="-122"/>
              <a:cs typeface="+mn-cs"/>
            </a:endParaRPr>
          </a:p>
          <a:p>
            <a:pPr marL="0" marR="0" lvl="0" indent="0" algn="l" defTabSz="685800" rtl="0" eaLnBrk="1" fontAlgn="auto" latinLnBrk="0" hangingPunct="1">
              <a:lnSpc>
                <a:spcPct val="100000"/>
              </a:lnSpc>
              <a:spcBef>
                <a:spcPts val="0"/>
              </a:spcBef>
              <a:spcAft>
                <a:spcPct val="0"/>
              </a:spcAft>
              <a:buClrTx/>
              <a:buSzTx/>
              <a:buFont typeface="Arial" panose="020B0604020202090204" pitchFamily="34" charset="0"/>
              <a:buNone/>
              <a:defRPr/>
            </a:pPr>
            <a:r>
              <a:rPr kumimoji="0" lang="en-US" altLang="zh-CN" sz="1200" b="0" i="0" u="none" strike="noStrike" kern="1200" cap="none" spc="150" normalizeH="0" baseline="0" noProof="1">
                <a:ln>
                  <a:noFill/>
                </a:ln>
                <a:solidFill>
                  <a:srgbClr val="FF0000"/>
                </a:solidFill>
                <a:effectLst/>
                <a:uLnTx/>
                <a:uFillTx/>
                <a:latin typeface="微软雅黑" pitchFamily="34" charset="-122"/>
                <a:ea typeface="微软雅黑" pitchFamily="34" charset="-122"/>
                <a:cs typeface="+mn-cs"/>
              </a:rPr>
              <a:t>yeah</a:t>
            </a:r>
            <a:r>
              <a:rPr kumimoji="0" lang="zh-CN" altLang="en-US" sz="1200" b="0" i="0" u="none" strike="noStrike" kern="1200" cap="none" spc="150" normalizeH="0" baseline="0" noProof="1">
                <a:ln>
                  <a:noFill/>
                </a:ln>
                <a:solidFill>
                  <a:srgbClr val="FF0000"/>
                </a:solidFill>
                <a:effectLst/>
                <a:uLnTx/>
                <a:uFillTx/>
                <a:latin typeface="微软雅黑" pitchFamily="34" charset="-122"/>
                <a:ea typeface="微软雅黑" pitchFamily="34" charset="-122"/>
                <a:cs typeface="+mn-cs"/>
              </a:rPr>
              <a:t>！！！！</a:t>
            </a:r>
            <a:endParaRPr kumimoji="0" lang="zh-CN" altLang="en-US" sz="1200" b="0" i="0" u="none" strike="noStrike" kern="1200" cap="none" spc="150" normalizeH="0" baseline="0" noProof="1">
              <a:ln>
                <a:noFill/>
              </a:ln>
              <a:solidFill>
                <a:srgbClr val="FF0000"/>
              </a:solidFill>
              <a:effectLst/>
              <a:uLnTx/>
              <a:uFillTx/>
              <a:latin typeface="微软雅黑" pitchFamily="34" charset="-122"/>
              <a:ea typeface="微软雅黑" pitchFamily="34" charset="-122"/>
              <a:cs typeface="+mn-cs"/>
            </a:endParaRPr>
          </a:p>
        </p:txBody>
      </p:sp>
      <p:sp>
        <p:nvSpPr>
          <p:cNvPr id="4" name="文本占位符 3"/>
          <p:cNvSpPr>
            <a:spLocks noGrp="1"/>
          </p:cNvSpPr>
          <p:nvPr>
            <p:ph type="body" sz="quarter" idx="14"/>
          </p:nvPr>
        </p:nvSpPr>
        <p:spPr>
          <a:xfrm>
            <a:off x="820738" y="4202113"/>
            <a:ext cx="1344613" cy="369888"/>
          </a:xfrm>
        </p:spPr>
        <p:txBody>
          <a:bodyPr vert="horz" wrap="square" lIns="91440" tIns="45720" rIns="91440" bIns="45720" numCol="1" anchor="t" anchorCtr="0" compatLnSpc="1">
            <a:noAutofit/>
          </a:bodyPr>
          <a:lstStyle/>
          <a:p>
            <a:pPr marL="0" marR="0" lvl="0" indent="0" algn="l" defTabSz="685800" rtl="0" eaLnBrk="1" fontAlgn="auto" latinLnBrk="0" hangingPunct="1">
              <a:lnSpc>
                <a:spcPct val="100000"/>
              </a:lnSpc>
              <a:spcBef>
                <a:spcPts val="0"/>
              </a:spcBef>
              <a:spcAft>
                <a:spcPts val="0"/>
              </a:spcAft>
              <a:buClrTx/>
              <a:buSzTx/>
              <a:buFont typeface="Arial" panose="020B0604020202090204" pitchFamily="34" charset="0"/>
              <a:buNone/>
              <a:defRPr/>
            </a:pPr>
            <a:r>
              <a:rPr kumimoji="0" lang="zh-CN" altLang="en-US" sz="1350" b="0" i="0" u="none" strike="noStrike" kern="1200" cap="none" spc="150" normalizeH="0" baseline="0" noProof="1">
                <a:ln>
                  <a:noFill/>
                </a:ln>
                <a:solidFill>
                  <a:schemeClr val="bg1"/>
                </a:solidFill>
                <a:effectLst/>
                <a:uLnTx/>
                <a:uFillTx/>
                <a:latin typeface="微软雅黑" pitchFamily="34" charset="-122"/>
                <a:ea typeface="微软雅黑" pitchFamily="34" charset="-122"/>
                <a:cs typeface="+mn-cs"/>
              </a:rPr>
              <a:t>第四组 </a:t>
            </a:r>
            <a:endParaRPr kumimoji="0" lang="zh-CN" altLang="en-US" sz="1350" b="0" i="0" u="none" strike="noStrike" kern="1200" cap="none" spc="150" normalizeH="0" baseline="0" noProof="1">
              <a:ln>
                <a:noFill/>
              </a:ln>
              <a:solidFill>
                <a:schemeClr val="bg1"/>
              </a:solidFill>
              <a:effectLst/>
              <a:uLnTx/>
              <a:uFillTx/>
              <a:latin typeface="微软雅黑" pitchFamily="34" charset="-122"/>
              <a:ea typeface="微软雅黑" pitchFamily="34" charset="-122"/>
              <a:cs typeface="+mn-cs"/>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矩形 8"/>
          <p:cNvSpPr/>
          <p:nvPr/>
        </p:nvSpPr>
        <p:spPr>
          <a:xfrm>
            <a:off x="174625" y="1052513"/>
            <a:ext cx="3460750" cy="56165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 name="文本框 1"/>
          <p:cNvSpPr txBox="1"/>
          <p:nvPr/>
        </p:nvSpPr>
        <p:spPr>
          <a:xfrm>
            <a:off x="68263" y="303213"/>
            <a:ext cx="8967787" cy="644525"/>
          </a:xfrm>
          <a:prstGeom prst="rect">
            <a:avLst/>
          </a:prstGeom>
          <a:noFill/>
          <a:ln w="9525">
            <a:noFill/>
          </a:ln>
        </p:spPr>
        <p:txBody>
          <a:bodyPr>
            <a:spAutoFit/>
          </a:bodyPr>
          <a:p>
            <a:pPr eaLnBrk="1" hangingPunct="1"/>
            <a:r>
              <a:rPr lang="en-US" altLang="zh-CN" b="1" dirty="0">
                <a:latin typeface="Arial" panose="020B0604020202090204" pitchFamily="34" charset="0"/>
              </a:rPr>
              <a:t>2</a:t>
            </a:r>
            <a:r>
              <a:rPr lang="zh-CN" altLang="en-US" b="1" dirty="0">
                <a:latin typeface="Arial" panose="020B0604020202090204" pitchFamily="34" charset="0"/>
              </a:rPr>
              <a:t>、状态机第二段</a:t>
            </a:r>
            <a:endParaRPr lang="zh-CN" altLang="en-US" b="1" dirty="0">
              <a:latin typeface="Arial" panose="020B0604020202090204" pitchFamily="34" charset="0"/>
            </a:endParaRPr>
          </a:p>
          <a:p>
            <a:pPr eaLnBrk="1" hangingPunct="1"/>
            <a:r>
              <a:rPr lang="zh-CN" altLang="en-US" b="1" dirty="0">
                <a:latin typeface="Arial" panose="020B0604020202090204" pitchFamily="34" charset="0"/>
              </a:rPr>
              <a:t>（第二段）：确定下一个状态机的状态</a:t>
            </a:r>
            <a:endParaRPr lang="zh-CN" altLang="en-US" b="1" dirty="0">
              <a:latin typeface="Arial" panose="020B0604020202090204" pitchFamily="34" charset="0"/>
            </a:endParaRPr>
          </a:p>
        </p:txBody>
      </p:sp>
      <p:sp>
        <p:nvSpPr>
          <p:cNvPr id="3" name="文本框 2"/>
          <p:cNvSpPr txBox="1"/>
          <p:nvPr/>
        </p:nvSpPr>
        <p:spPr>
          <a:xfrm>
            <a:off x="174625" y="1038225"/>
            <a:ext cx="8440738" cy="5630863"/>
          </a:xfrm>
          <a:prstGeom prst="rect">
            <a:avLst/>
          </a:prstGeom>
          <a:noFill/>
          <a:ln w="9525">
            <a:noFill/>
          </a:ln>
        </p:spPr>
        <p:txBody>
          <a:bodyPr>
            <a:spAutoFit/>
          </a:bodyPr>
          <a:p>
            <a:pPr eaLnBrk="1" hangingPunct="1"/>
            <a:r>
              <a:rPr lang="zh-CN" altLang="en-US" sz="1200" dirty="0">
                <a:latin typeface="Arial" panose="020B0604020202090204" pitchFamily="34" charset="0"/>
              </a:rPr>
              <a:t>always@(*)begin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case(cur_state)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IDLE:begin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if(key == 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COUNT;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COUNT:begin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 == TIME_20MS - 1) &amp;&amp; (key == 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TRIG;</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if(key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IDLE;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TRIG:begin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if(key == 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KEEP;</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//key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IDLE;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KEEP:begin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if(key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IDLE;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endcase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end</a:t>
            </a:r>
            <a:endParaRPr lang="zh-CN" altLang="en-US" sz="1200" dirty="0">
              <a:latin typeface="Arial" panose="020B0604020202090204" pitchFamily="34" charset="0"/>
            </a:endParaRPr>
          </a:p>
        </p:txBody>
      </p:sp>
      <p:sp>
        <p:nvSpPr>
          <p:cNvPr id="23557" name="文本框 4"/>
          <p:cNvSpPr txBox="1"/>
          <p:nvPr/>
        </p:nvSpPr>
        <p:spPr>
          <a:xfrm>
            <a:off x="4010025" y="6423025"/>
            <a:ext cx="619918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
        <p:nvSpPr>
          <p:cNvPr id="4" name="文本框 3"/>
          <p:cNvSpPr txBox="1"/>
          <p:nvPr/>
        </p:nvSpPr>
        <p:spPr>
          <a:xfrm>
            <a:off x="3767138" y="808038"/>
            <a:ext cx="4429125"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组合逻辑</a:t>
            </a:r>
            <a:endParaRPr lang="zh-CN" altLang="en-US" sz="1000" dirty="0">
              <a:solidFill>
                <a:srgbClr val="FF0000"/>
              </a:solidFill>
              <a:latin typeface="Arial" panose="020B0604020202090204" pitchFamily="34" charset="0"/>
            </a:endParaRPr>
          </a:p>
        </p:txBody>
      </p:sp>
      <p:cxnSp>
        <p:nvCxnSpPr>
          <p:cNvPr id="7" name="曲线连接符 6"/>
          <p:cNvCxnSpPr>
            <a:stCxn id="4" idx="1"/>
          </p:cNvCxnSpPr>
          <p:nvPr/>
        </p:nvCxnSpPr>
        <p:spPr>
          <a:xfrm rot="10800000" flipV="1">
            <a:off x="2514600" y="930275"/>
            <a:ext cx="1252538" cy="36513"/>
          </a:xfrm>
          <a:prstGeom prst="curvedConnector3">
            <a:avLst>
              <a:gd name="adj1" fmla="val 49975"/>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124450" y="4065588"/>
            <a:ext cx="2782888" cy="3984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阻塞赋值</a:t>
            </a:r>
            <a:endParaRPr lang="zh-CN" altLang="en-US" sz="1000" dirty="0">
              <a:solidFill>
                <a:srgbClr val="FF0000"/>
              </a:solidFill>
              <a:latin typeface="Arial" panose="020B0604020202090204" pitchFamily="34" charset="0"/>
            </a:endParaRPr>
          </a:p>
          <a:p>
            <a:pPr eaLnBrk="1" hangingPunct="1"/>
            <a:r>
              <a:rPr lang="zh-CN" altLang="en-US" sz="1000" dirty="0">
                <a:solidFill>
                  <a:srgbClr val="FF0000"/>
                </a:solidFill>
                <a:latin typeface="Arial" panose="020B0604020202090204" pitchFamily="34" charset="0"/>
              </a:rPr>
              <a:t>根据当前状态和当前输入，确定下一个状态机</a:t>
            </a:r>
            <a:endParaRPr lang="zh-CN" altLang="en-US" sz="1000" dirty="0">
              <a:solidFill>
                <a:srgbClr val="FF0000"/>
              </a:solidFill>
              <a:latin typeface="Arial" panose="020B0604020202090204" pitchFamily="34" charset="0"/>
            </a:endParaRPr>
          </a:p>
        </p:txBody>
      </p:sp>
      <p:cxnSp>
        <p:nvCxnSpPr>
          <p:cNvPr id="12" name="曲线连接符 11"/>
          <p:cNvCxnSpPr>
            <a:stCxn id="11" idx="1"/>
          </p:cNvCxnSpPr>
          <p:nvPr/>
        </p:nvCxnSpPr>
        <p:spPr>
          <a:xfrm rot="10800000">
            <a:off x="3563938" y="3502025"/>
            <a:ext cx="1560513" cy="763588"/>
          </a:xfrm>
          <a:prstGeom prst="curvedConnector3">
            <a:avLst>
              <a:gd name="adj1" fmla="val 49959"/>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323" end="35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9" grpId="1" animBg="1"/>
      <p:bldP spid="2" grpId="0"/>
      <p:bldP spid="2" grpId="1"/>
      <p:bldP spid="4" grpId="0"/>
      <p:bldP spid="4" grpId="1"/>
      <p:bldP spid="11" grpId="0"/>
      <p:bldP spid="11"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5"/>
          <p:cNvSpPr/>
          <p:nvPr/>
        </p:nvSpPr>
        <p:spPr>
          <a:xfrm>
            <a:off x="34925" y="981075"/>
            <a:ext cx="3097213" cy="51847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 name="文本框 1"/>
          <p:cNvSpPr txBox="1"/>
          <p:nvPr/>
        </p:nvSpPr>
        <p:spPr>
          <a:xfrm>
            <a:off x="76200" y="246063"/>
            <a:ext cx="9032875" cy="644525"/>
          </a:xfrm>
          <a:prstGeom prst="rect">
            <a:avLst/>
          </a:prstGeom>
          <a:noFill/>
          <a:ln w="9525">
            <a:noFill/>
          </a:ln>
        </p:spPr>
        <p:txBody>
          <a:bodyPr>
            <a:spAutoFit/>
          </a:bodyPr>
          <a:p>
            <a:pPr eaLnBrk="1" hangingPunct="1"/>
            <a:r>
              <a:rPr lang="en-US" altLang="zh-CN" b="1" dirty="0">
                <a:latin typeface="Arial" panose="020B0604020202090204" pitchFamily="34" charset="0"/>
              </a:rPr>
              <a:t>3</a:t>
            </a:r>
            <a:r>
              <a:rPr lang="zh-CN" altLang="en-US" b="1" dirty="0">
                <a:latin typeface="Arial" panose="020B0604020202090204" pitchFamily="34" charset="0"/>
              </a:rPr>
              <a:t>、状态机第三段</a:t>
            </a:r>
            <a:endParaRPr lang="zh-CN" altLang="en-US" b="1" dirty="0">
              <a:latin typeface="Arial" panose="020B0604020202090204" pitchFamily="34" charset="0"/>
            </a:endParaRPr>
          </a:p>
          <a:p>
            <a:pPr eaLnBrk="1" hangingPunct="1"/>
            <a:r>
              <a:rPr lang="zh-CN" altLang="en-US" b="1" dirty="0">
                <a:latin typeface="Arial" panose="020B0604020202090204" pitchFamily="34" charset="0"/>
              </a:rPr>
              <a:t>（第三段）：根据当前状态和当前输入，确定输出信号</a:t>
            </a:r>
            <a:endParaRPr lang="zh-CN" altLang="en-US" b="1" dirty="0">
              <a:latin typeface="Arial" panose="020B0604020202090204" pitchFamily="34" charset="0"/>
            </a:endParaRPr>
          </a:p>
        </p:txBody>
      </p:sp>
      <p:sp>
        <p:nvSpPr>
          <p:cNvPr id="3" name="文本框 2"/>
          <p:cNvSpPr txBox="1"/>
          <p:nvPr/>
        </p:nvSpPr>
        <p:spPr>
          <a:xfrm>
            <a:off x="34925" y="688975"/>
            <a:ext cx="11331575" cy="5476875"/>
          </a:xfrm>
          <a:prstGeom prst="rect">
            <a:avLst/>
          </a:prstGeom>
          <a:noFill/>
          <a:ln w="9525">
            <a:noFill/>
          </a:ln>
        </p:spPr>
        <p:txBody>
          <a:bodyPr>
            <a:spAutoFit/>
          </a:bodyPr>
          <a:p>
            <a:pPr eaLnBrk="1" hangingPunct="1"/>
            <a:r>
              <a:rPr lang="zh-CN" altLang="en-US" sz="1400" dirty="0">
                <a:latin typeface="Arial" panose="020B0604020202090204" pitchFamily="34" charset="0"/>
              </a:rPr>
              <a:t>always@(posedge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if(!rst_n)begin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&lt;= 1'b0;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 &lt;= 32'd0;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case(cur_state)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IDLE:begin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&lt;= 1'b0;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 &lt;= 32'd0;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COUNT:begin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 &lt;= cnt + 32'd1;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&lt;= 1'b0;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TRIG:begin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 &lt;= cnt;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&lt;= 1'b1;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KEEP:begin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 &lt;= cnt;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&lt;= 1'b0;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endcase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endmodule</a:t>
            </a:r>
            <a:endParaRPr lang="zh-CN" altLang="en-US" sz="1400" dirty="0">
              <a:latin typeface="Arial" panose="020B0604020202090204" pitchFamily="34" charset="0"/>
            </a:endParaRPr>
          </a:p>
        </p:txBody>
      </p:sp>
      <p:sp>
        <p:nvSpPr>
          <p:cNvPr id="24581" name="文本框 4"/>
          <p:cNvSpPr txBox="1"/>
          <p:nvPr/>
        </p:nvSpPr>
        <p:spPr>
          <a:xfrm>
            <a:off x="2930525" y="6497638"/>
            <a:ext cx="6199188"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
        <p:nvSpPr>
          <p:cNvPr id="4" name="文本框 3"/>
          <p:cNvSpPr txBox="1"/>
          <p:nvPr/>
        </p:nvSpPr>
        <p:spPr>
          <a:xfrm>
            <a:off x="3089275" y="762000"/>
            <a:ext cx="313848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时序逻辑</a:t>
            </a:r>
            <a:endParaRPr lang="zh-CN" altLang="en-US" sz="1000" dirty="0">
              <a:solidFill>
                <a:srgbClr val="FF0000"/>
              </a:solidFill>
              <a:latin typeface="Arial" panose="020B0604020202090204" pitchFamily="34" charset="0"/>
            </a:endParaRPr>
          </a:p>
        </p:txBody>
      </p:sp>
      <p:cxnSp>
        <p:nvCxnSpPr>
          <p:cNvPr id="5" name="曲线连接符 4"/>
          <p:cNvCxnSpPr>
            <a:stCxn id="4" idx="1"/>
          </p:cNvCxnSpPr>
          <p:nvPr/>
        </p:nvCxnSpPr>
        <p:spPr>
          <a:xfrm rot="10800000">
            <a:off x="2195513" y="787400"/>
            <a:ext cx="893763" cy="98425"/>
          </a:xfrm>
          <a:prstGeom prst="curvedConnector3">
            <a:avLst>
              <a:gd name="adj1" fmla="val 49964"/>
            </a:avLst>
          </a:prstGeom>
          <a:ln>
            <a:tailEnd type="arrow"/>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054475" y="2820988"/>
            <a:ext cx="3951288" cy="3984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非阻塞赋值</a:t>
            </a:r>
            <a:endParaRPr lang="zh-CN" altLang="en-US" sz="1000" dirty="0">
              <a:solidFill>
                <a:srgbClr val="FF0000"/>
              </a:solidFill>
              <a:latin typeface="Arial" panose="020B0604020202090204" pitchFamily="34" charset="0"/>
            </a:endParaRPr>
          </a:p>
          <a:p>
            <a:pPr eaLnBrk="1" hangingPunct="1"/>
            <a:r>
              <a:rPr lang="zh-CN" altLang="en-US" sz="1000" dirty="0">
                <a:solidFill>
                  <a:srgbClr val="FF0000"/>
                </a:solidFill>
                <a:latin typeface="Arial" panose="020B0604020202090204" pitchFamily="34" charset="0"/>
              </a:rPr>
              <a:t>根据当前状态和当前输入，确定输出信号</a:t>
            </a:r>
            <a:endParaRPr lang="zh-CN" altLang="en-US" sz="1000" dirty="0">
              <a:solidFill>
                <a:srgbClr val="FF0000"/>
              </a:solidFill>
              <a:latin typeface="Arial" panose="020B0604020202090204" pitchFamily="34" charset="0"/>
            </a:endParaRPr>
          </a:p>
        </p:txBody>
      </p:sp>
      <p:cxnSp>
        <p:nvCxnSpPr>
          <p:cNvPr id="8" name="曲线连接符 7"/>
          <p:cNvCxnSpPr>
            <a:stCxn id="7" idx="1"/>
          </p:cNvCxnSpPr>
          <p:nvPr/>
        </p:nvCxnSpPr>
        <p:spPr>
          <a:xfrm rot="10800000">
            <a:off x="3132138" y="2230438"/>
            <a:ext cx="922338" cy="790575"/>
          </a:xfrm>
          <a:prstGeom prst="curvedConnector3">
            <a:avLst>
              <a:gd name="adj1" fmla="val 49966"/>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charRg st="0"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xEl>
                                              <p:charRg st="6" end="2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6" grpId="1" animBg="1"/>
      <p:bldP spid="2" grpId="0"/>
      <p:bldP spid="2" grpId="1"/>
      <p:bldP spid="3" grpId="0"/>
      <p:bldP spid="3" grpId="1"/>
      <p:bldP spid="4" grpId="0"/>
      <p:bldP spid="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单圆角矩形 4"/>
          <p:cNvSpPr/>
          <p:nvPr/>
        </p:nvSpPr>
        <p:spPr>
          <a:xfrm>
            <a:off x="107950" y="2492375"/>
            <a:ext cx="2303463" cy="122555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 name="文本框 1"/>
          <p:cNvSpPr txBox="1"/>
          <p:nvPr/>
        </p:nvSpPr>
        <p:spPr>
          <a:xfrm>
            <a:off x="23813" y="228600"/>
            <a:ext cx="9094787" cy="368300"/>
          </a:xfrm>
          <a:prstGeom prst="rect">
            <a:avLst/>
          </a:prstGeom>
          <a:noFill/>
          <a:ln w="9525">
            <a:noFill/>
          </a:ln>
        </p:spPr>
        <p:txBody>
          <a:bodyPr>
            <a:spAutoFit/>
          </a:bodyPr>
          <a:p>
            <a:pPr eaLnBrk="1" hangingPunct="1"/>
            <a:r>
              <a:rPr lang="zh-CN" altLang="en-US" dirty="0">
                <a:latin typeface="Arial" panose="020B0604020202090204" pitchFamily="34" charset="0"/>
              </a:rPr>
              <a:t>四、跑仿真图</a:t>
            </a:r>
            <a:r>
              <a:rPr lang="zh-CN" altLang="en-US" sz="1200" dirty="0">
                <a:latin typeface="Arial" panose="020B0604020202090204" pitchFamily="34" charset="0"/>
              </a:rPr>
              <a:t>（上一个状态机为例）</a:t>
            </a:r>
            <a:endParaRPr lang="zh-CN" altLang="en-US" sz="1200" dirty="0">
              <a:latin typeface="Arial" panose="020B0604020202090204" pitchFamily="34" charset="0"/>
            </a:endParaRPr>
          </a:p>
        </p:txBody>
      </p:sp>
      <p:sp>
        <p:nvSpPr>
          <p:cNvPr id="3" name="文本框 2"/>
          <p:cNvSpPr txBox="1"/>
          <p:nvPr/>
        </p:nvSpPr>
        <p:spPr>
          <a:xfrm>
            <a:off x="107950" y="690563"/>
            <a:ext cx="9021763" cy="5478462"/>
          </a:xfrm>
          <a:prstGeom prst="rect">
            <a:avLst/>
          </a:prstGeom>
          <a:noFill/>
          <a:ln w="9525">
            <a:noFill/>
          </a:ln>
        </p:spPr>
        <p:txBody>
          <a:bodyPr>
            <a:spAutoFit/>
          </a:bodyPr>
          <a:p>
            <a:pPr eaLnBrk="1" hangingPunct="1"/>
            <a:r>
              <a:rPr lang="zh-CN" altLang="en-US" sz="1400" dirty="0">
                <a:latin typeface="Arial" panose="020B0604020202090204" pitchFamily="34" charset="0"/>
              </a:rPr>
              <a:t>`timescale 1ns / 1ps</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module test();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reg sysclk,rst_n,key;</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wire key_flag;</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key_state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.TIME_20MS(100)   //传参</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key_state_a(</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.sysclk     (sysclk  )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.rst_n      (rst_n   )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        (key     )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   (key_flag)</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initial</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sysclk = 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rst_n = 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 = 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r>
              <a:rPr lang="zh-CN" altLang="en-US" sz="1400" dirty="0">
                <a:solidFill>
                  <a:srgbClr val="FF0000"/>
                </a:solidFill>
                <a:latin typeface="Arial" panose="020B0604020202090204" pitchFamily="34" charset="0"/>
              </a:rPr>
              <a:t>#10 </a:t>
            </a:r>
            <a:r>
              <a:rPr lang="zh-CN" altLang="en-US" sz="1400" dirty="0">
                <a:latin typeface="Arial" panose="020B0604020202090204" pitchFamily="34" charset="0"/>
              </a:rPr>
              <a:t>rst_n = 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r>
              <a:rPr lang="zh-CN" altLang="en-US" sz="1400" dirty="0">
                <a:solidFill>
                  <a:srgbClr val="FF0000"/>
                </a:solidFill>
                <a:latin typeface="Arial" panose="020B0604020202090204" pitchFamily="34" charset="0"/>
              </a:rPr>
              <a:t>#10</a:t>
            </a:r>
            <a:r>
              <a:rPr lang="zh-CN" altLang="en-US" sz="1400" dirty="0">
                <a:latin typeface="Arial" panose="020B0604020202090204" pitchFamily="34" charset="0"/>
              </a:rPr>
              <a:t> key = 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r>
              <a:rPr lang="zh-CN" altLang="en-US" sz="1400" dirty="0">
                <a:solidFill>
                  <a:srgbClr val="FF0000"/>
                </a:solidFill>
                <a:latin typeface="Arial" panose="020B0604020202090204" pitchFamily="34" charset="0"/>
              </a:rPr>
              <a:t># 500</a:t>
            </a:r>
            <a:r>
              <a:rPr lang="zh-CN" altLang="en-US" sz="1400" dirty="0">
                <a:latin typeface="Arial" panose="020B0604020202090204" pitchFamily="34" charset="0"/>
              </a:rPr>
              <a:t> key = 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always #1 </a:t>
            </a:r>
            <a:r>
              <a:rPr lang="zh-CN" altLang="en-US" sz="1400" dirty="0">
                <a:solidFill>
                  <a:srgbClr val="FF0000"/>
                </a:solidFill>
                <a:latin typeface="Arial" panose="020B0604020202090204" pitchFamily="34" charset="0"/>
              </a:rPr>
              <a:t>sysclk = ~sysclk;</a:t>
            </a:r>
            <a:endParaRPr lang="zh-CN" altLang="en-US" sz="1400" dirty="0">
              <a:solidFill>
                <a:srgbClr val="FF0000"/>
              </a:solidFill>
              <a:latin typeface="Arial" panose="020B0604020202090204" pitchFamily="34" charset="0"/>
            </a:endParaRPr>
          </a:p>
          <a:p>
            <a:pPr eaLnBrk="1" hangingPunct="1"/>
            <a:r>
              <a:rPr lang="zh-CN" altLang="en-US" sz="1400" dirty="0">
                <a:latin typeface="Arial" panose="020B0604020202090204" pitchFamily="34" charset="0"/>
              </a:rPr>
              <a:t>endmodule</a:t>
            </a:r>
            <a:endParaRPr lang="zh-CN" altLang="en-US" sz="1400" dirty="0">
              <a:latin typeface="Arial" panose="020B0604020202090204" pitchFamily="34" charset="0"/>
            </a:endParaRPr>
          </a:p>
        </p:txBody>
      </p:sp>
      <p:pic>
        <p:nvPicPr>
          <p:cNvPr id="4" name="图片 3" descr="QQ图片20220715093719"/>
          <p:cNvPicPr>
            <a:picLocks noChangeAspect="1"/>
          </p:cNvPicPr>
          <p:nvPr/>
        </p:nvPicPr>
        <p:blipFill>
          <a:blip r:embed="rId1"/>
          <a:stretch>
            <a:fillRect/>
          </a:stretch>
        </p:blipFill>
        <p:spPr>
          <a:xfrm>
            <a:off x="107950" y="2401888"/>
            <a:ext cx="9161463" cy="2054225"/>
          </a:xfrm>
          <a:prstGeom prst="rect">
            <a:avLst/>
          </a:prstGeom>
          <a:noFill/>
          <a:ln w="9525">
            <a:noFill/>
          </a:ln>
        </p:spPr>
      </p:pic>
      <p:sp>
        <p:nvSpPr>
          <p:cNvPr id="25606" name="文本框 4"/>
          <p:cNvSpPr txBox="1"/>
          <p:nvPr/>
        </p:nvSpPr>
        <p:spPr>
          <a:xfrm>
            <a:off x="2930525" y="6497638"/>
            <a:ext cx="6199188"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
        <p:nvSpPr>
          <p:cNvPr id="6" name="文本框 5"/>
          <p:cNvSpPr txBox="1"/>
          <p:nvPr/>
        </p:nvSpPr>
        <p:spPr>
          <a:xfrm>
            <a:off x="3648075" y="2584450"/>
            <a:ext cx="3444875"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对需要跑仿真的数据进行例化</a:t>
            </a:r>
            <a:endParaRPr lang="zh-CN" altLang="en-US" sz="1000" dirty="0">
              <a:solidFill>
                <a:srgbClr val="FF0000"/>
              </a:solidFill>
              <a:latin typeface="Arial" panose="020B0604020202090204" pitchFamily="34" charset="0"/>
            </a:endParaRPr>
          </a:p>
        </p:txBody>
      </p:sp>
      <p:cxnSp>
        <p:nvCxnSpPr>
          <p:cNvPr id="7" name="曲线连接符 6"/>
          <p:cNvCxnSpPr>
            <a:stCxn id="6" idx="1"/>
          </p:cNvCxnSpPr>
          <p:nvPr/>
        </p:nvCxnSpPr>
        <p:spPr>
          <a:xfrm rot="10800000" flipV="1">
            <a:off x="2482850" y="2706688"/>
            <a:ext cx="1165225" cy="361950"/>
          </a:xfrm>
          <a:prstGeom prst="curvedConnector3">
            <a:avLst>
              <a:gd name="adj1" fmla="val 4997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曲线连接符 7"/>
          <p:cNvCxnSpPr>
            <a:stCxn id="6" idx="1"/>
          </p:cNvCxnSpPr>
          <p:nvPr/>
        </p:nvCxnSpPr>
        <p:spPr>
          <a:xfrm>
            <a:off x="815975" y="4889500"/>
            <a:ext cx="3395663" cy="268288"/>
          </a:xfrm>
          <a:prstGeom prst="curvedConnector3">
            <a:avLst>
              <a:gd name="adj1" fmla="val 50019"/>
            </a:avLst>
          </a:prstGeom>
          <a:ln>
            <a:tailEnd type="arrow"/>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4211638" y="4889500"/>
            <a:ext cx="3532187" cy="244475"/>
          </a:xfrm>
          <a:prstGeom prst="rect">
            <a:avLst/>
          </a:prstGeom>
          <a:noFill/>
          <a:ln w="9525">
            <a:noFill/>
          </a:ln>
        </p:spPr>
        <p:txBody>
          <a:bodyPr>
            <a:spAutoFit/>
          </a:bodyPr>
          <a:p>
            <a:pPr eaLnBrk="1" hangingPunct="1"/>
            <a:r>
              <a:rPr lang="en-US" altLang="zh-CN" sz="1000" dirty="0">
                <a:solidFill>
                  <a:srgbClr val="FF0000"/>
                </a:solidFill>
                <a:latin typeface="Arial" panose="020B0604020202090204" pitchFamily="34" charset="0"/>
              </a:rPr>
              <a:t>10ns</a:t>
            </a:r>
            <a:r>
              <a:rPr lang="zh-CN" altLang="en-US" sz="1000" dirty="0">
                <a:solidFill>
                  <a:srgbClr val="FF0000"/>
                </a:solidFill>
                <a:latin typeface="Arial" panose="020B0604020202090204" pitchFamily="34" charset="0"/>
              </a:rPr>
              <a:t>后复位，系统开始运行</a:t>
            </a:r>
            <a:endParaRPr lang="zh-CN" altLang="en-US" sz="1000" dirty="0">
              <a:solidFill>
                <a:srgbClr val="FF0000"/>
              </a:solidFill>
              <a:latin typeface="Arial" panose="020B0604020202090204" pitchFamily="34" charset="0"/>
            </a:endParaRPr>
          </a:p>
        </p:txBody>
      </p:sp>
      <p:cxnSp>
        <p:nvCxnSpPr>
          <p:cNvPr id="10" name="曲线连接符 9"/>
          <p:cNvCxnSpPr>
            <a:stCxn id="6" idx="1"/>
          </p:cNvCxnSpPr>
          <p:nvPr/>
        </p:nvCxnSpPr>
        <p:spPr>
          <a:xfrm>
            <a:off x="815975" y="5056188"/>
            <a:ext cx="3340100" cy="285750"/>
          </a:xfrm>
          <a:prstGeom prst="curvedConnector3">
            <a:avLst>
              <a:gd name="adj1" fmla="val 50010"/>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4191000" y="5292725"/>
            <a:ext cx="2397125"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再过</a:t>
            </a:r>
            <a:r>
              <a:rPr lang="en-US" altLang="zh-CN" sz="1000" dirty="0">
                <a:solidFill>
                  <a:srgbClr val="FF0000"/>
                </a:solidFill>
                <a:latin typeface="Arial" panose="020B0604020202090204" pitchFamily="34" charset="0"/>
              </a:rPr>
              <a:t>10ns,</a:t>
            </a:r>
            <a:r>
              <a:rPr lang="zh-CN" altLang="en-US" sz="1000" dirty="0">
                <a:solidFill>
                  <a:srgbClr val="FF0000"/>
                </a:solidFill>
                <a:latin typeface="Arial" panose="020B0604020202090204" pitchFamily="34" charset="0"/>
              </a:rPr>
              <a:t>按下开关</a:t>
            </a:r>
            <a:endParaRPr lang="zh-CN" altLang="en-US" sz="1000" dirty="0">
              <a:solidFill>
                <a:srgbClr val="FF0000"/>
              </a:solidFill>
              <a:latin typeface="Arial" panose="020B0604020202090204" pitchFamily="34" charset="0"/>
            </a:endParaRPr>
          </a:p>
        </p:txBody>
      </p:sp>
      <p:cxnSp>
        <p:nvCxnSpPr>
          <p:cNvPr id="12" name="曲线连接符 11"/>
          <p:cNvCxnSpPr>
            <a:stCxn id="6" idx="1"/>
          </p:cNvCxnSpPr>
          <p:nvPr/>
        </p:nvCxnSpPr>
        <p:spPr>
          <a:xfrm>
            <a:off x="971550" y="5341938"/>
            <a:ext cx="3168650" cy="534988"/>
          </a:xfrm>
          <a:prstGeom prst="curvedConnector3">
            <a:avLst>
              <a:gd name="adj1" fmla="val 50010"/>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4200525" y="5737225"/>
            <a:ext cx="2100263"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让开关持续</a:t>
            </a:r>
            <a:r>
              <a:rPr lang="en-US" altLang="zh-CN" sz="1000" dirty="0">
                <a:solidFill>
                  <a:srgbClr val="FF0000"/>
                </a:solidFill>
                <a:latin typeface="Arial" panose="020B0604020202090204" pitchFamily="34" charset="0"/>
              </a:rPr>
              <a:t>500ns</a:t>
            </a:r>
            <a:endParaRPr lang="en-US" altLang="zh-CN" sz="1000" dirty="0">
              <a:solidFill>
                <a:srgbClr val="FF0000"/>
              </a:solidFill>
              <a:latin typeface="Arial" panose="020B0604020202090204" pitchFamily="34" charset="0"/>
            </a:endParaRPr>
          </a:p>
        </p:txBody>
      </p:sp>
      <p:cxnSp>
        <p:nvCxnSpPr>
          <p:cNvPr id="14" name="曲线连接符 13"/>
          <p:cNvCxnSpPr>
            <a:stCxn id="6" idx="1"/>
          </p:cNvCxnSpPr>
          <p:nvPr/>
        </p:nvCxnSpPr>
        <p:spPr>
          <a:xfrm>
            <a:off x="2257425" y="5803900"/>
            <a:ext cx="1882775" cy="288925"/>
          </a:xfrm>
          <a:prstGeom prst="curvedConnector3">
            <a:avLst>
              <a:gd name="adj1" fmla="val 50034"/>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159250" y="6000750"/>
            <a:ext cx="37846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每过</a:t>
            </a:r>
            <a:r>
              <a:rPr lang="en-US" altLang="zh-CN" sz="1000" dirty="0">
                <a:solidFill>
                  <a:srgbClr val="FF0000"/>
                </a:solidFill>
                <a:latin typeface="Arial" panose="020B0604020202090204" pitchFamily="34" charset="0"/>
              </a:rPr>
              <a:t>1ns sysclk</a:t>
            </a:r>
            <a:r>
              <a:rPr lang="zh-CN" altLang="en-US" sz="1000" dirty="0">
                <a:solidFill>
                  <a:srgbClr val="FF0000"/>
                </a:solidFill>
                <a:latin typeface="Arial" panose="020B0604020202090204" pitchFamily="34" charset="0"/>
              </a:rPr>
              <a:t>变动一次来实现周期性的上升沿</a:t>
            </a:r>
            <a:endParaRPr lang="zh-CN" altLang="en-US" sz="1000" dirty="0">
              <a:solidFill>
                <a:srgbClr val="FF0000"/>
              </a:solidFill>
              <a:latin typeface="Arial" panose="020B0604020202090204"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2" grpId="0"/>
      <p:bldP spid="2" grpId="1"/>
      <p:bldP spid="3" grpId="0"/>
      <p:bldP spid="3" grpId="1"/>
      <p:bldP spid="6" grpId="0"/>
      <p:bldP spid="6" grpId="1"/>
      <p:bldP spid="9" grpId="0"/>
      <p:bldP spid="9" grpId="1"/>
      <p:bldP spid="11" grpId="0"/>
      <p:bldP spid="11" grpId="1"/>
      <p:bldP spid="13" grpId="0"/>
      <p:bldP spid="13" grpId="1"/>
      <p:bldP spid="15" grpId="0"/>
      <p:bldP spid="15"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9050" y="160338"/>
            <a:ext cx="9105900" cy="368300"/>
          </a:xfrm>
          <a:prstGeom prst="rect">
            <a:avLst/>
          </a:prstGeom>
          <a:noFill/>
          <a:ln w="9525">
            <a:noFill/>
          </a:ln>
        </p:spPr>
        <p:txBody>
          <a:bodyPr>
            <a:spAutoFit/>
          </a:bodyPr>
          <a:p>
            <a:pPr eaLnBrk="1" hangingPunct="1"/>
            <a:r>
              <a:rPr lang="zh-CN" altLang="en-US" b="1" dirty="0">
                <a:latin typeface="Arial" panose="020B0604020202090204" pitchFamily="34" charset="0"/>
              </a:rPr>
              <a:t>五、数码管</a:t>
            </a:r>
            <a:endParaRPr lang="zh-CN" altLang="en-US" b="1" dirty="0">
              <a:latin typeface="Arial" panose="020B0604020202090204" pitchFamily="34" charset="0"/>
            </a:endParaRPr>
          </a:p>
        </p:txBody>
      </p:sp>
      <p:sp>
        <p:nvSpPr>
          <p:cNvPr id="3" name="文本框 2"/>
          <p:cNvSpPr txBox="1"/>
          <p:nvPr/>
        </p:nvSpPr>
        <p:spPr>
          <a:xfrm>
            <a:off x="19050" y="612775"/>
            <a:ext cx="8763000" cy="920750"/>
          </a:xfrm>
          <a:prstGeom prst="rect">
            <a:avLst/>
          </a:prstGeom>
          <a:noFill/>
          <a:ln w="9525">
            <a:noFill/>
          </a:ln>
        </p:spPr>
        <p:txBody>
          <a:bodyPr>
            <a:spAutoFit/>
          </a:bodyPr>
          <a:p>
            <a:pPr eaLnBrk="1" hangingPunct="1"/>
            <a:r>
              <a:rPr lang="zh-CN" altLang="en-US" dirty="0">
                <a:latin typeface="Arial" panose="020B0604020202090204" pitchFamily="34" charset="0"/>
              </a:rPr>
              <a:t>数码管本身是一种半导体发光器件，其基本单元都是发光二极管。</a:t>
            </a:r>
            <a:endParaRPr lang="zh-CN" altLang="en-US" dirty="0">
              <a:latin typeface="Arial" panose="020B0604020202090204" pitchFamily="34" charset="0"/>
            </a:endParaRPr>
          </a:p>
          <a:p>
            <a:pPr eaLnBrk="1" hangingPunct="1"/>
            <a:r>
              <a:rPr lang="zh-CN" altLang="en-US" dirty="0">
                <a:latin typeface="Arial" panose="020B0604020202090204" pitchFamily="34" charset="0"/>
              </a:rPr>
              <a:t>本次实验采用8段数码管 ，其排列方式看起来就是数值8，并且恰好8个发光二极管构成。</a:t>
            </a:r>
            <a:endParaRPr lang="zh-CN" altLang="en-US" dirty="0">
              <a:latin typeface="Arial" panose="020B0604020202090204" pitchFamily="34" charset="0"/>
            </a:endParaRPr>
          </a:p>
        </p:txBody>
      </p:sp>
      <p:pic>
        <p:nvPicPr>
          <p:cNvPr id="4" name="图片 3" descr="原理图"/>
          <p:cNvPicPr>
            <a:picLocks noChangeAspect="1"/>
          </p:cNvPicPr>
          <p:nvPr/>
        </p:nvPicPr>
        <p:blipFill>
          <a:blip r:embed="rId1"/>
          <a:stretch>
            <a:fillRect/>
          </a:stretch>
        </p:blipFill>
        <p:spPr>
          <a:xfrm>
            <a:off x="227013" y="1533525"/>
            <a:ext cx="5480050" cy="5264150"/>
          </a:xfrm>
          <a:prstGeom prst="rect">
            <a:avLst/>
          </a:prstGeom>
          <a:noFill/>
          <a:ln w="9525">
            <a:noFill/>
          </a:ln>
        </p:spPr>
      </p:pic>
      <p:sp>
        <p:nvSpPr>
          <p:cNvPr id="26629" name="文本框 4"/>
          <p:cNvSpPr txBox="1"/>
          <p:nvPr/>
        </p:nvSpPr>
        <p:spPr>
          <a:xfrm>
            <a:off x="5492750" y="6426200"/>
            <a:ext cx="538003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一次挑战就是向自己和他人证明你能力的一次机会。</a:t>
            </a:r>
            <a:endParaRPr lang="zh-CN" altLang="en-US" sz="1000" dirty="0">
              <a:solidFill>
                <a:srgbClr val="FF0000"/>
              </a:solidFill>
              <a:latin typeface="Arial" panose="020B0604020202090204" pitchFamily="34" charset="0"/>
            </a:endParaRPr>
          </a:p>
        </p:txBody>
      </p:sp>
      <p:sp>
        <p:nvSpPr>
          <p:cNvPr id="5" name="椭圆 4"/>
          <p:cNvSpPr/>
          <p:nvPr/>
        </p:nvSpPr>
        <p:spPr>
          <a:xfrm>
            <a:off x="227013" y="6516688"/>
            <a:ext cx="1800225" cy="3317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6" name="椭圆 5"/>
          <p:cNvSpPr/>
          <p:nvPr/>
        </p:nvSpPr>
        <p:spPr>
          <a:xfrm>
            <a:off x="466725" y="5084763"/>
            <a:ext cx="5184775" cy="5048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7" name="曲线连接符 6"/>
          <p:cNvCxnSpPr>
            <a:stCxn id="6" idx="6"/>
          </p:cNvCxnSpPr>
          <p:nvPr/>
        </p:nvCxnSpPr>
        <p:spPr>
          <a:xfrm flipV="1">
            <a:off x="5651500" y="3933825"/>
            <a:ext cx="1512888" cy="1403350"/>
          </a:xfrm>
          <a:prstGeom prst="curvedConnector3">
            <a:avLst>
              <a:gd name="adj1" fmla="val 5002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曲线连接符 7"/>
          <p:cNvCxnSpPr>
            <a:stCxn id="5" idx="6"/>
          </p:cNvCxnSpPr>
          <p:nvPr/>
        </p:nvCxnSpPr>
        <p:spPr>
          <a:xfrm flipV="1">
            <a:off x="2027238" y="4005263"/>
            <a:ext cx="5065713" cy="2678113"/>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7183438" y="3767138"/>
            <a:ext cx="1781175" cy="3984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注意：按照此图来对管脚进行约束</a:t>
            </a:r>
            <a:endParaRPr lang="zh-CN" altLang="en-US" sz="1000" dirty="0">
              <a:solidFill>
                <a:srgbClr val="FF0000"/>
              </a:solidFill>
              <a:latin typeface="Arial" panose="020B0604020202090204" pitchFamily="34" charset="0"/>
            </a:endParaRPr>
          </a:p>
        </p:txBody>
      </p:sp>
      <p:sp>
        <p:nvSpPr>
          <p:cNvPr id="10" name="文本框 9"/>
          <p:cNvSpPr txBox="1"/>
          <p:nvPr/>
        </p:nvSpPr>
        <p:spPr>
          <a:xfrm>
            <a:off x="6881813" y="4613275"/>
            <a:ext cx="2370137" cy="522288"/>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例如：数码管上</a:t>
            </a:r>
            <a:r>
              <a:rPr lang="en-US" altLang="zh-CN" sz="1000" dirty="0">
                <a:solidFill>
                  <a:srgbClr val="FF0000"/>
                </a:solidFill>
                <a:latin typeface="Arial" panose="020B0604020202090204" pitchFamily="34" charset="0"/>
              </a:rPr>
              <a:t>DIG1</a:t>
            </a:r>
            <a:r>
              <a:rPr lang="zh-CN" altLang="en-US" sz="1000" dirty="0">
                <a:solidFill>
                  <a:srgbClr val="FF0000"/>
                </a:solidFill>
                <a:latin typeface="Arial" panose="020B0604020202090204" pitchFamily="34" charset="0"/>
              </a:rPr>
              <a:t>接开发板</a:t>
            </a:r>
            <a:r>
              <a:rPr lang="en-US" altLang="zh-CN" sz="1000" dirty="0">
                <a:solidFill>
                  <a:srgbClr val="FF0000"/>
                </a:solidFill>
                <a:latin typeface="Arial" panose="020B0604020202090204" pitchFamily="34" charset="0"/>
              </a:rPr>
              <a:t>W15</a:t>
            </a:r>
            <a:r>
              <a:rPr lang="zh-CN" altLang="en-US" sz="1000" dirty="0">
                <a:solidFill>
                  <a:srgbClr val="FF0000"/>
                </a:solidFill>
                <a:latin typeface="Arial" panose="020B0604020202090204" pitchFamily="34" charset="0"/>
              </a:rPr>
              <a:t>，再将程序里的</a:t>
            </a:r>
            <a:r>
              <a:rPr lang="en-US" altLang="zh-CN" sz="1000" dirty="0">
                <a:solidFill>
                  <a:srgbClr val="FF0000"/>
                </a:solidFill>
                <a:latin typeface="Arial" panose="020B0604020202090204" pitchFamily="34" charset="0"/>
              </a:rPr>
              <a:t>DIG0</a:t>
            </a:r>
            <a:r>
              <a:rPr lang="zh-CN" altLang="en-US" sz="1000" dirty="0">
                <a:solidFill>
                  <a:srgbClr val="FF0000"/>
                </a:solidFill>
                <a:latin typeface="Arial" panose="020B0604020202090204" pitchFamily="34" charset="0"/>
              </a:rPr>
              <a:t>管脚约束到</a:t>
            </a:r>
            <a:r>
              <a:rPr lang="en-US" altLang="zh-CN" sz="1000" dirty="0">
                <a:solidFill>
                  <a:srgbClr val="FF0000"/>
                </a:solidFill>
                <a:latin typeface="Arial" panose="020B0604020202090204" pitchFamily="34" charset="0"/>
              </a:rPr>
              <a:t>W15</a:t>
            </a:r>
            <a:r>
              <a:rPr lang="zh-CN" altLang="en-US" sz="1000" dirty="0">
                <a:solidFill>
                  <a:srgbClr val="FF0000"/>
                </a:solidFill>
                <a:latin typeface="Arial" panose="020B0604020202090204" pitchFamily="34" charset="0"/>
              </a:rPr>
              <a:t>上</a:t>
            </a:r>
            <a:r>
              <a:rPr lang="zh-CN" altLang="en-US" dirty="0">
                <a:latin typeface="Arial" panose="020B0604020202090204" pitchFamily="34" charset="0"/>
              </a:rPr>
              <a:t>。</a:t>
            </a:r>
            <a:endParaRPr lang="zh-CN" altLang="en-US" dirty="0">
              <a:latin typeface="Arial" panose="020B0604020202090204"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5" grpId="0" animBg="1"/>
      <p:bldP spid="5" grpId="1" animBg="1"/>
      <p:bldP spid="6" grpId="0" animBg="1"/>
      <p:bldP spid="6" grpId="1" animBg="1"/>
      <p:bldP spid="9" grpId="0"/>
      <p:bldP spid="9" grpId="1"/>
      <p:bldP spid="10" grpId="0"/>
      <p:bldP spid="10"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单圆角矩形 1"/>
          <p:cNvSpPr/>
          <p:nvPr/>
        </p:nvSpPr>
        <p:spPr>
          <a:xfrm>
            <a:off x="107950" y="4797425"/>
            <a:ext cx="2879725" cy="1871663"/>
          </a:xfrm>
          <a:prstGeom prst="round1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3" name="文本框 2"/>
          <p:cNvSpPr txBox="1"/>
          <p:nvPr/>
        </p:nvSpPr>
        <p:spPr>
          <a:xfrm>
            <a:off x="12700" y="363538"/>
            <a:ext cx="9118600" cy="368300"/>
          </a:xfrm>
          <a:prstGeom prst="rect">
            <a:avLst/>
          </a:prstGeom>
          <a:noFill/>
          <a:ln w="9525">
            <a:noFill/>
          </a:ln>
        </p:spPr>
        <p:txBody>
          <a:bodyPr>
            <a:spAutoFit/>
          </a:bodyPr>
          <a:p>
            <a:pPr eaLnBrk="1" hangingPunct="1"/>
            <a:r>
              <a:rPr lang="zh-CN" altLang="en-US" dirty="0">
                <a:latin typeface="Arial" panose="020B0604020202090204" pitchFamily="34" charset="0"/>
              </a:rPr>
              <a:t>程序阶段</a:t>
            </a:r>
            <a:endParaRPr lang="en-US" altLang="zh-CN" dirty="0">
              <a:latin typeface="Arial" panose="020B0604020202090204" pitchFamily="34" charset="0"/>
            </a:endParaRPr>
          </a:p>
        </p:txBody>
      </p:sp>
      <p:sp>
        <p:nvSpPr>
          <p:cNvPr id="4" name="文本框 3"/>
          <p:cNvSpPr txBox="1"/>
          <p:nvPr/>
        </p:nvSpPr>
        <p:spPr>
          <a:xfrm>
            <a:off x="107950" y="731838"/>
            <a:ext cx="9023350" cy="6000750"/>
          </a:xfrm>
          <a:prstGeom prst="rect">
            <a:avLst/>
          </a:prstGeom>
          <a:noFill/>
          <a:ln w="9525">
            <a:noFill/>
          </a:ln>
        </p:spPr>
        <p:txBody>
          <a:bodyPr>
            <a:spAutoFit/>
          </a:bodyPr>
          <a:p>
            <a:pPr eaLnBrk="1" hangingPunct="1"/>
            <a:r>
              <a:rPr lang="zh-CN" altLang="en-US" sz="1200" dirty="0">
                <a:latin typeface="Arial" panose="020B0604020202090204" pitchFamily="34" charset="0"/>
              </a:rPr>
              <a:t>timescale 1ns / 1ps</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module shumaguan(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t>
            </a:r>
            <a:r>
              <a:rPr lang="zh-CN" altLang="en-US" sz="1200" dirty="0">
                <a:solidFill>
                  <a:srgbClr val="FF0000"/>
                </a:solidFill>
                <a:latin typeface="Arial" panose="020B0604020202090204" pitchFamily="34" charset="0"/>
              </a:rPr>
              <a:t> input [15:0]number,</a:t>
            </a:r>
            <a:endParaRPr lang="zh-CN" altLang="en-US" sz="1200" dirty="0">
              <a:solidFill>
                <a:srgbClr val="FF0000"/>
              </a:solidFill>
              <a:latin typeface="Arial" panose="020B0604020202090204" pitchFamily="34" charset="0"/>
            </a:endParaRPr>
          </a:p>
          <a:p>
            <a:pPr eaLnBrk="1" hangingPunct="1"/>
            <a:r>
              <a:rPr lang="zh-CN" altLang="en-US" sz="1200" dirty="0">
                <a:latin typeface="Arial" panose="020B0604020202090204" pitchFamily="34" charset="0"/>
              </a:rPr>
              <a:t>    output reg [3:0] DIG,//数码管位选输出</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[7:0] SEG //数码管段选输出</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[3:0] num;</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yima</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.MODE ( 0 )  //模式选择，0表示共阴极，1表示共阳极</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yima_1(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(num),     //0-9的数字输入</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.SEG (SEG)   //数码管段选输出</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);parameter IDLE = 5'b00001,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GE   = 5'b00010,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SHI  = 5'b00100,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BAI  = 5'b01000,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QIAN = 5'b10000;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[4:0] cur_state,next_state;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parameter TIME = 5_000;//100ms</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[31:0] cnt;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wire [3:0] ge;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wire [3:0] shi;</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wire [3:0] bai;</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wire [3:0] qian;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assign ge = number%10;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assign shi = number/10%10;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assign bai = number/100%10;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assign qian = number/1000%10;</a:t>
            </a:r>
            <a:endParaRPr lang="zh-CN" altLang="en-US" sz="1200" dirty="0">
              <a:latin typeface="Arial" panose="020B0604020202090204" pitchFamily="34" charset="0"/>
            </a:endParaRPr>
          </a:p>
        </p:txBody>
      </p:sp>
      <p:sp>
        <p:nvSpPr>
          <p:cNvPr id="27653" name="文本框 4"/>
          <p:cNvSpPr txBox="1"/>
          <p:nvPr/>
        </p:nvSpPr>
        <p:spPr>
          <a:xfrm>
            <a:off x="5492750" y="6426200"/>
            <a:ext cx="538003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一次挑战就是向自己和他人证明你能力的一次机会。</a:t>
            </a:r>
            <a:endParaRPr lang="zh-CN" altLang="en-US" sz="1000" dirty="0">
              <a:solidFill>
                <a:srgbClr val="FF0000"/>
              </a:solidFill>
              <a:latin typeface="Arial" panose="020B0604020202090204" pitchFamily="34" charset="0"/>
            </a:endParaRPr>
          </a:p>
        </p:txBody>
      </p:sp>
      <p:cxnSp>
        <p:nvCxnSpPr>
          <p:cNvPr id="7" name="曲线连接符 6"/>
          <p:cNvCxnSpPr/>
          <p:nvPr/>
        </p:nvCxnSpPr>
        <p:spPr>
          <a:xfrm flipV="1">
            <a:off x="2828925" y="4868863"/>
            <a:ext cx="2319338" cy="823913"/>
          </a:xfrm>
          <a:prstGeom prst="curvedConnector3">
            <a:avLst>
              <a:gd name="adj1" fmla="val 50014"/>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5216525" y="4429125"/>
            <a:ext cx="4027488"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将输入的</a:t>
            </a:r>
            <a:r>
              <a:rPr lang="en-US" altLang="zh-CN" sz="1000" dirty="0">
                <a:solidFill>
                  <a:srgbClr val="FF0000"/>
                </a:solidFill>
                <a:latin typeface="Arial" panose="020B0604020202090204" pitchFamily="34" charset="0"/>
              </a:rPr>
              <a:t>number</a:t>
            </a:r>
            <a:r>
              <a:rPr lang="zh-CN" altLang="en-US" sz="1000" dirty="0">
                <a:solidFill>
                  <a:srgbClr val="FF0000"/>
                </a:solidFill>
                <a:latin typeface="Arial" panose="020B0604020202090204" pitchFamily="34" charset="0"/>
              </a:rPr>
              <a:t>各个位数分离出来</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 grpId="1" animBg="1"/>
      <p:bldP spid="3" grpId="0"/>
      <p:bldP spid="3" grpId="1"/>
      <p:bldP spid="4" grpId="0"/>
      <p:bldP spid="4"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5"/>
          <p:cNvSpPr/>
          <p:nvPr/>
        </p:nvSpPr>
        <p:spPr>
          <a:xfrm>
            <a:off x="107950" y="2420938"/>
            <a:ext cx="1871663" cy="43926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 name="文本框 1"/>
          <p:cNvSpPr txBox="1"/>
          <p:nvPr/>
        </p:nvSpPr>
        <p:spPr>
          <a:xfrm>
            <a:off x="12700" y="330200"/>
            <a:ext cx="9131300" cy="368300"/>
          </a:xfrm>
          <a:prstGeom prst="rect">
            <a:avLst/>
          </a:prstGeom>
          <a:noFill/>
          <a:ln w="9525">
            <a:noFill/>
          </a:ln>
        </p:spPr>
        <p:txBody>
          <a:bodyPr>
            <a:spAutoFit/>
          </a:bodyPr>
          <a:p>
            <a:pPr eaLnBrk="1" hangingPunct="1"/>
            <a:r>
              <a:rPr lang="zh-CN" altLang="en-US" dirty="0">
                <a:latin typeface="Arial" panose="020B0604020202090204" pitchFamily="34" charset="0"/>
              </a:rPr>
              <a:t>第一段</a:t>
            </a:r>
            <a:endParaRPr lang="zh-CN" altLang="en-US" dirty="0">
              <a:latin typeface="Arial" panose="020B0604020202090204" pitchFamily="34" charset="0"/>
            </a:endParaRPr>
          </a:p>
        </p:txBody>
      </p:sp>
      <p:sp>
        <p:nvSpPr>
          <p:cNvPr id="3" name="文本框 2"/>
          <p:cNvSpPr txBox="1"/>
          <p:nvPr/>
        </p:nvSpPr>
        <p:spPr>
          <a:xfrm>
            <a:off x="88900" y="698500"/>
            <a:ext cx="5219700" cy="1228725"/>
          </a:xfrm>
          <a:prstGeom prst="rect">
            <a:avLst/>
          </a:prstGeom>
          <a:noFill/>
          <a:ln w="9525">
            <a:noFill/>
          </a:ln>
        </p:spPr>
        <p:txBody>
          <a:bodyPr>
            <a:spAutoFit/>
          </a:bodyPr>
          <a:p>
            <a:pPr eaLnBrk="1" hangingPunct="1"/>
            <a:r>
              <a:rPr lang="zh-CN" altLang="en-US" sz="1400" dirty="0">
                <a:latin typeface="Arial" panose="020B0604020202090204" pitchFamily="34" charset="0"/>
              </a:rPr>
              <a:t>always@(posedge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cur_state &lt;= IDLE;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cur_state &lt;= next_state</a:t>
            </a:r>
            <a:r>
              <a:rPr lang="zh-CN" altLang="en-US" dirty="0">
                <a:latin typeface="Arial" panose="020B0604020202090204" pitchFamily="34" charset="0"/>
              </a:rPr>
              <a:t>;</a:t>
            </a:r>
            <a:endParaRPr lang="zh-CN" altLang="en-US" dirty="0">
              <a:latin typeface="Arial" panose="020B0604020202090204" pitchFamily="34" charset="0"/>
            </a:endParaRPr>
          </a:p>
        </p:txBody>
      </p:sp>
      <p:sp>
        <p:nvSpPr>
          <p:cNvPr id="4" name="文本框 3"/>
          <p:cNvSpPr txBox="1"/>
          <p:nvPr/>
        </p:nvSpPr>
        <p:spPr>
          <a:xfrm>
            <a:off x="88900" y="2035175"/>
            <a:ext cx="8464550" cy="368300"/>
          </a:xfrm>
          <a:prstGeom prst="rect">
            <a:avLst/>
          </a:prstGeom>
          <a:noFill/>
          <a:ln w="9525">
            <a:noFill/>
          </a:ln>
        </p:spPr>
        <p:txBody>
          <a:bodyPr>
            <a:spAutoFit/>
          </a:bodyPr>
          <a:p>
            <a:pPr eaLnBrk="1" hangingPunct="1"/>
            <a:r>
              <a:rPr lang="zh-CN" altLang="en-US" dirty="0">
                <a:latin typeface="Arial" panose="020B0604020202090204" pitchFamily="34" charset="0"/>
              </a:rPr>
              <a:t>第二段</a:t>
            </a:r>
            <a:endParaRPr lang="zh-CN" altLang="en-US" dirty="0">
              <a:latin typeface="Arial" panose="020B0604020202090204" pitchFamily="34" charset="0"/>
            </a:endParaRPr>
          </a:p>
        </p:txBody>
      </p:sp>
      <p:sp>
        <p:nvSpPr>
          <p:cNvPr id="5" name="文本框 4"/>
          <p:cNvSpPr txBox="1"/>
          <p:nvPr/>
        </p:nvSpPr>
        <p:spPr>
          <a:xfrm>
            <a:off x="107950" y="2403475"/>
            <a:ext cx="7332663" cy="4522788"/>
          </a:xfrm>
          <a:prstGeom prst="rect">
            <a:avLst/>
          </a:prstGeom>
          <a:noFill/>
          <a:ln w="9525">
            <a:noFill/>
          </a:ln>
        </p:spPr>
        <p:txBody>
          <a:bodyPr>
            <a:spAutoFit/>
          </a:bodyPr>
          <a:p>
            <a:pPr eaLnBrk="1" hangingPunct="1"/>
            <a:r>
              <a:rPr lang="zh-CN" altLang="en-US" sz="900" dirty="0">
                <a:latin typeface="Arial" panose="020B0604020202090204" pitchFamily="34" charset="0"/>
              </a:rPr>
              <a:t>always@(*)begin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case(cur_state)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IDLE :begin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GE;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GE  :begin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if(cnt &gt;= TIME - 1)</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SHI;</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else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cur_state;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SHI :begin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if(cnt &gt;= TIME - 1)</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BAI;</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else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cur_state;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BAI :begin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if(cnt &gt;= TIME - 1)</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QIAN;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else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cur_state;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QIAN:begin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if(cnt &gt;= TIME - 1)</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IDLE;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else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next_state = cur_state;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endcase</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end</a:t>
            </a:r>
            <a:endParaRPr lang="zh-CN" altLang="en-US" sz="900" dirty="0">
              <a:latin typeface="Arial" panose="020B0604020202090204" pitchFamily="34" charset="0"/>
            </a:endParaRPr>
          </a:p>
        </p:txBody>
      </p:sp>
      <p:sp>
        <p:nvSpPr>
          <p:cNvPr id="28679" name="文本框 5"/>
          <p:cNvSpPr txBox="1"/>
          <p:nvPr/>
        </p:nvSpPr>
        <p:spPr>
          <a:xfrm>
            <a:off x="5492750" y="6426200"/>
            <a:ext cx="538003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一次挑战就是向自己和他人证明你能力的一次机会。</a:t>
            </a:r>
            <a:endParaRPr lang="zh-CN" altLang="en-US" sz="1000" dirty="0">
              <a:solidFill>
                <a:srgbClr val="FF0000"/>
              </a:solidFill>
              <a:latin typeface="Arial" panose="020B0604020202090204" pitchFamily="34" charset="0"/>
            </a:endParaRPr>
          </a:p>
        </p:txBody>
      </p:sp>
      <p:sp>
        <p:nvSpPr>
          <p:cNvPr id="7" name="文本框 6"/>
          <p:cNvSpPr txBox="1"/>
          <p:nvPr/>
        </p:nvSpPr>
        <p:spPr>
          <a:xfrm>
            <a:off x="4756150" y="3181350"/>
            <a:ext cx="4208463"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每过</a:t>
            </a:r>
            <a:r>
              <a:rPr lang="en-US" altLang="zh-CN" sz="1000" dirty="0">
                <a:solidFill>
                  <a:srgbClr val="FF0000"/>
                </a:solidFill>
                <a:latin typeface="Arial" panose="020B0604020202090204" pitchFamily="34" charset="0"/>
              </a:rPr>
              <a:t>1ns</a:t>
            </a:r>
            <a:r>
              <a:rPr lang="zh-CN" altLang="en-US" sz="1000" dirty="0">
                <a:solidFill>
                  <a:srgbClr val="FF0000"/>
                </a:solidFill>
                <a:latin typeface="Arial" panose="020B0604020202090204" pitchFamily="34" charset="0"/>
              </a:rPr>
              <a:t>就对状态进行一次转化，让读者形成一直亮</a:t>
            </a:r>
            <a:r>
              <a:rPr lang="en-US" altLang="zh-CN" sz="1000" dirty="0">
                <a:solidFill>
                  <a:srgbClr val="FF0000"/>
                </a:solidFill>
                <a:latin typeface="Arial" panose="020B0604020202090204" pitchFamily="34" charset="0"/>
              </a:rPr>
              <a:t>9527</a:t>
            </a:r>
            <a:r>
              <a:rPr lang="zh-CN" altLang="en-US" sz="1000" dirty="0">
                <a:solidFill>
                  <a:srgbClr val="FF0000"/>
                </a:solidFill>
                <a:latin typeface="Arial" panose="020B0604020202090204" pitchFamily="34" charset="0"/>
              </a:rPr>
              <a:t>的视觉错觉。</a:t>
            </a:r>
            <a:endParaRPr lang="zh-CN" altLang="en-US" sz="1000" dirty="0">
              <a:solidFill>
                <a:srgbClr val="FF0000"/>
              </a:solidFill>
              <a:latin typeface="Arial" panose="020B0604020202090204" pitchFamily="34" charset="0"/>
            </a:endParaRPr>
          </a:p>
        </p:txBody>
      </p:sp>
      <p:cxnSp>
        <p:nvCxnSpPr>
          <p:cNvPr id="8" name="曲线连接符 7"/>
          <p:cNvCxnSpPr/>
          <p:nvPr/>
        </p:nvCxnSpPr>
        <p:spPr>
          <a:xfrm rot="10800000">
            <a:off x="2124075" y="2492375"/>
            <a:ext cx="2632075" cy="850900"/>
          </a:xfrm>
          <a:prstGeom prst="curvedConnector3">
            <a:avLst>
              <a:gd name="adj1" fmla="val 49976"/>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6" grpId="1" animBg="1"/>
      <p:bldP spid="2" grpId="0"/>
      <p:bldP spid="2" grpId="1"/>
      <p:bldP spid="3" grpId="0"/>
      <p:bldP spid="3" grpId="1"/>
      <p:bldP spid="4" grpId="0"/>
      <p:bldP spid="4" grpId="1"/>
      <p:bldP spid="5" grpId="0"/>
      <p:bldP spid="5" grpId="1"/>
      <p:bldP spid="7" grpId="0"/>
      <p:bldP spid="7"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38100" y="798513"/>
            <a:ext cx="3097213" cy="55451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 name="文本框 1"/>
          <p:cNvSpPr txBox="1"/>
          <p:nvPr/>
        </p:nvSpPr>
        <p:spPr>
          <a:xfrm>
            <a:off x="114300" y="150813"/>
            <a:ext cx="9139238" cy="368300"/>
          </a:xfrm>
          <a:prstGeom prst="rect">
            <a:avLst/>
          </a:prstGeom>
          <a:noFill/>
          <a:ln w="9525">
            <a:noFill/>
          </a:ln>
        </p:spPr>
        <p:txBody>
          <a:bodyPr>
            <a:spAutoFit/>
          </a:bodyPr>
          <a:p>
            <a:pPr eaLnBrk="1" hangingPunct="1"/>
            <a:r>
              <a:rPr lang="zh-CN" altLang="en-US" dirty="0">
                <a:latin typeface="Arial" panose="020B0604020202090204" pitchFamily="34" charset="0"/>
              </a:rPr>
              <a:t>第三段</a:t>
            </a:r>
            <a:endParaRPr lang="zh-CN" altLang="en-US" dirty="0">
              <a:latin typeface="Arial" panose="020B0604020202090204" pitchFamily="34" charset="0"/>
            </a:endParaRPr>
          </a:p>
        </p:txBody>
      </p:sp>
      <p:sp>
        <p:nvSpPr>
          <p:cNvPr id="3" name="文本框 2"/>
          <p:cNvSpPr txBox="1"/>
          <p:nvPr/>
        </p:nvSpPr>
        <p:spPr>
          <a:xfrm>
            <a:off x="38100" y="798513"/>
            <a:ext cx="9067800" cy="5446712"/>
          </a:xfrm>
          <a:prstGeom prst="rect">
            <a:avLst/>
          </a:prstGeom>
          <a:noFill/>
          <a:ln w="9525">
            <a:noFill/>
          </a:ln>
        </p:spPr>
        <p:txBody>
          <a:bodyPr>
            <a:spAutoFit/>
          </a:bodyPr>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4'b0001;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4'b1110;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case(cur_state)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IDLE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4'b0001;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4'b1110;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GE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ge;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4'b1110;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SHI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shi;</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4'b1101;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BAI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bai;</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4'b1011;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QIAN:begin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 &lt;= qian;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DIG &lt;= 4'b1000;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endcase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endmodule</a:t>
            </a:r>
            <a:endParaRPr lang="zh-CN" altLang="en-US" sz="1200" dirty="0">
              <a:latin typeface="Arial" panose="020B0604020202090204" pitchFamily="34" charset="0"/>
            </a:endParaRPr>
          </a:p>
        </p:txBody>
      </p:sp>
      <p:sp>
        <p:nvSpPr>
          <p:cNvPr id="29701" name="文本框 4"/>
          <p:cNvSpPr txBox="1"/>
          <p:nvPr/>
        </p:nvSpPr>
        <p:spPr>
          <a:xfrm>
            <a:off x="5492750" y="6426200"/>
            <a:ext cx="538003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一次挑战就是向自己和他人证明你能力的一次机会。</a:t>
            </a:r>
            <a:endParaRPr lang="zh-CN" altLang="en-US" sz="1000" dirty="0">
              <a:solidFill>
                <a:srgbClr val="FF0000"/>
              </a:solidFill>
              <a:latin typeface="Arial" panose="020B0604020202090204" pitchFamily="34" charset="0"/>
            </a:endParaRPr>
          </a:p>
        </p:txBody>
      </p:sp>
      <p:sp>
        <p:nvSpPr>
          <p:cNvPr id="5" name="文本框 4"/>
          <p:cNvSpPr txBox="1"/>
          <p:nvPr/>
        </p:nvSpPr>
        <p:spPr>
          <a:xfrm>
            <a:off x="4462463" y="1406525"/>
            <a:ext cx="407035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写出各个状态显示的各个位数</a:t>
            </a:r>
            <a:endParaRPr lang="zh-CN" altLang="en-US" sz="1000" dirty="0">
              <a:solidFill>
                <a:srgbClr val="FF0000"/>
              </a:solidFill>
              <a:latin typeface="Arial" panose="020B0604020202090204" pitchFamily="34" charset="0"/>
            </a:endParaRPr>
          </a:p>
        </p:txBody>
      </p:sp>
      <p:cxnSp>
        <p:nvCxnSpPr>
          <p:cNvPr id="6" name="曲线连接符 5"/>
          <p:cNvCxnSpPr>
            <a:stCxn id="5" idx="1"/>
          </p:cNvCxnSpPr>
          <p:nvPr/>
        </p:nvCxnSpPr>
        <p:spPr>
          <a:xfrm rot="10800000">
            <a:off x="3130550" y="908050"/>
            <a:ext cx="1330325" cy="620713"/>
          </a:xfrm>
          <a:prstGeom prst="curvedConnector3">
            <a:avLst>
              <a:gd name="adj1" fmla="val 49976"/>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5" grpId="0"/>
      <p:bldP spid="5"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5875" y="150813"/>
            <a:ext cx="9112250" cy="368300"/>
          </a:xfrm>
          <a:prstGeom prst="rect">
            <a:avLst/>
          </a:prstGeom>
          <a:noFill/>
          <a:ln w="9525">
            <a:noFill/>
          </a:ln>
        </p:spPr>
        <p:txBody>
          <a:bodyPr>
            <a:spAutoFit/>
          </a:bodyPr>
          <a:p>
            <a:pPr eaLnBrk="1" hangingPunct="1"/>
            <a:r>
              <a:rPr lang="zh-CN" altLang="en-US" dirty="0">
                <a:latin typeface="Arial" panose="020B0604020202090204" pitchFamily="34" charset="0"/>
              </a:rPr>
              <a:t>利用数码管计时</a:t>
            </a:r>
            <a:endParaRPr lang="zh-CN" altLang="en-US" dirty="0">
              <a:latin typeface="Arial" panose="020B0604020202090204" pitchFamily="34" charset="0"/>
            </a:endParaRPr>
          </a:p>
        </p:txBody>
      </p:sp>
      <p:sp>
        <p:nvSpPr>
          <p:cNvPr id="3" name="文本框 2"/>
          <p:cNvSpPr txBox="1"/>
          <p:nvPr/>
        </p:nvSpPr>
        <p:spPr>
          <a:xfrm>
            <a:off x="15875" y="1154113"/>
            <a:ext cx="8929688" cy="3968750"/>
          </a:xfrm>
          <a:prstGeom prst="rect">
            <a:avLst/>
          </a:prstGeom>
          <a:noFill/>
          <a:ln w="9525">
            <a:noFill/>
          </a:ln>
        </p:spPr>
        <p:txBody>
          <a:bodyPr>
            <a:spAutoFit/>
          </a:bodyPr>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number &lt;= 16'd0;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a:t>
            </a:r>
            <a:r>
              <a:rPr lang="zh-CN" altLang="en-US" sz="1200" dirty="0">
                <a:solidFill>
                  <a:srgbClr val="FF0000"/>
                </a:solidFill>
                <a:latin typeface="Arial" panose="020B0604020202090204" pitchFamily="34" charset="0"/>
              </a:rPr>
              <a:t>number/100 == 59 &amp;&amp; number%100 == 59 &amp;&amp; cnt &gt;= TIME_1S - 1</a:t>
            </a:r>
            <a:r>
              <a:rPr lang="zh-CN" altLang="en-US" sz="1200" dirty="0">
                <a:latin typeface="Arial" panose="020B0604020202090204" pitchFamily="34" charset="0"/>
              </a:rPr>
              <a:t>)begin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number &lt;= 16'd0;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a:t>
            </a:r>
            <a:r>
              <a:rPr lang="zh-CN" altLang="en-US" sz="1200" dirty="0">
                <a:solidFill>
                  <a:srgbClr val="FF0000"/>
                </a:solidFill>
                <a:latin typeface="Arial" panose="020B0604020202090204" pitchFamily="34" charset="0"/>
              </a:rPr>
              <a:t>number%100 == 59 &amp;&amp; cnt &gt;= TIME_1S - 1</a:t>
            </a:r>
            <a:r>
              <a:rPr lang="zh-CN" altLang="en-US" sz="1200" dirty="0">
                <a:latin typeface="Arial" panose="020B0604020202090204" pitchFamily="34" charset="0"/>
              </a:rPr>
              <a:t>)begin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number &lt;= number + 16'd41;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 &gt;= TIME_1S - 1)begin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t>
            </a:r>
            <a:r>
              <a:rPr lang="zh-CN" altLang="en-US" sz="1200" dirty="0">
                <a:solidFill>
                  <a:srgbClr val="FF0000"/>
                </a:solidFill>
                <a:latin typeface="Arial" panose="020B0604020202090204" pitchFamily="34" charset="0"/>
              </a:rPr>
              <a:t>number &lt;= number + 16'd1;</a:t>
            </a:r>
            <a:endParaRPr lang="zh-CN" altLang="en-US" sz="1200" dirty="0">
              <a:solidFill>
                <a:srgbClr val="FF0000"/>
              </a:solidFill>
              <a:latin typeface="Arial" panose="020B0604020202090204" pitchFamily="34" charset="0"/>
            </a:endParaRPr>
          </a:p>
          <a:p>
            <a:pPr eaLnBrk="1" hangingPunct="1"/>
            <a:r>
              <a:rPr lang="zh-CN" altLang="en-US" sz="1200" dirty="0">
                <a:solidFill>
                  <a:srgbClr val="FF0000"/>
                </a:solidFill>
                <a:latin typeface="Arial" panose="020B0604020202090204" pitchFamily="34" charset="0"/>
              </a:rPr>
              <a:t>    end</a:t>
            </a:r>
            <a:endParaRPr lang="zh-CN" altLang="en-US" sz="1200" dirty="0">
              <a:solidFill>
                <a:srgbClr val="FF0000"/>
              </a:solidFill>
              <a:latin typeface="Arial" panose="020B0604020202090204" pitchFamily="34" charset="0"/>
            </a:endParaRPr>
          </a:p>
          <a:p>
            <a:pPr eaLnBrk="1" hangingPunct="1"/>
            <a:r>
              <a:rPr lang="zh-CN" altLang="en-US" sz="1200" dirty="0">
                <a:latin typeface="Arial" panose="020B0604020202090204" pitchFamily="34" charset="0"/>
              </a:rPr>
              <a:t>    else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 &lt;= cnt + 32'd1;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number &lt;= number;</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p:txBody>
      </p:sp>
      <p:sp>
        <p:nvSpPr>
          <p:cNvPr id="30724" name="文本框 4"/>
          <p:cNvSpPr txBox="1"/>
          <p:nvPr/>
        </p:nvSpPr>
        <p:spPr>
          <a:xfrm>
            <a:off x="5492750" y="6426200"/>
            <a:ext cx="5380038"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一次挑战就是向自己和他人证明你能力的一次机会。</a:t>
            </a:r>
            <a:endParaRPr lang="zh-CN" altLang="en-US" sz="1000" dirty="0">
              <a:solidFill>
                <a:srgbClr val="FF0000"/>
              </a:solidFill>
              <a:latin typeface="Arial" panose="020B0604020202090204" pitchFamily="34" charset="0"/>
            </a:endParaRPr>
          </a:p>
        </p:txBody>
      </p:sp>
      <p:cxnSp>
        <p:nvCxnSpPr>
          <p:cNvPr id="4" name="曲线连接符 3"/>
          <p:cNvCxnSpPr/>
          <p:nvPr/>
        </p:nvCxnSpPr>
        <p:spPr>
          <a:xfrm flipV="1">
            <a:off x="5157788" y="1917700"/>
            <a:ext cx="1574800" cy="292100"/>
          </a:xfrm>
          <a:prstGeom prst="curvedConnector3">
            <a:avLst>
              <a:gd name="adj1" fmla="val 50040"/>
            </a:avLst>
          </a:prstGeom>
          <a:ln>
            <a:tailEnd type="arrow"/>
          </a:ln>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6807200" y="1639888"/>
            <a:ext cx="2336800"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当计时到</a:t>
            </a:r>
            <a:r>
              <a:rPr lang="en-US" altLang="zh-CN" sz="1000" dirty="0">
                <a:solidFill>
                  <a:srgbClr val="FF0000"/>
                </a:solidFill>
                <a:latin typeface="Arial" panose="020B0604020202090204" pitchFamily="34" charset="0"/>
              </a:rPr>
              <a:t>59:59</a:t>
            </a:r>
            <a:r>
              <a:rPr lang="zh-CN" altLang="en-US" sz="1000" dirty="0">
                <a:solidFill>
                  <a:srgbClr val="FF0000"/>
                </a:solidFill>
                <a:latin typeface="Arial" panose="020B0604020202090204" pitchFamily="34" charset="0"/>
              </a:rPr>
              <a:t>时复位</a:t>
            </a:r>
            <a:endParaRPr lang="zh-CN" altLang="en-US" sz="1000" dirty="0">
              <a:solidFill>
                <a:srgbClr val="FF0000"/>
              </a:solidFill>
              <a:latin typeface="Arial" panose="020B0604020202090204" pitchFamily="34" charset="0"/>
            </a:endParaRPr>
          </a:p>
        </p:txBody>
      </p:sp>
      <p:cxnSp>
        <p:nvCxnSpPr>
          <p:cNvPr id="6" name="曲线连接符 5"/>
          <p:cNvCxnSpPr/>
          <p:nvPr/>
        </p:nvCxnSpPr>
        <p:spPr>
          <a:xfrm flipV="1">
            <a:off x="3683000" y="2492375"/>
            <a:ext cx="2760663" cy="438150"/>
          </a:xfrm>
          <a:prstGeom prst="curvedConnector3">
            <a:avLst>
              <a:gd name="adj1" fmla="val 50012"/>
            </a:avLst>
          </a:prstGeom>
          <a:ln>
            <a:tailEnd type="arrow"/>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546850" y="2268538"/>
            <a:ext cx="24892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当计时到</a:t>
            </a:r>
            <a:r>
              <a:rPr lang="en-US" altLang="zh-CN" sz="1000" dirty="0">
                <a:solidFill>
                  <a:srgbClr val="FF0000"/>
                </a:solidFill>
                <a:latin typeface="Arial" panose="020B0604020202090204" pitchFamily="34" charset="0"/>
              </a:rPr>
              <a:t>59</a:t>
            </a:r>
            <a:r>
              <a:rPr lang="zh-CN" altLang="en-US" sz="1000" dirty="0">
                <a:solidFill>
                  <a:srgbClr val="FF0000"/>
                </a:solidFill>
                <a:latin typeface="Arial" panose="020B0604020202090204" pitchFamily="34" charset="0"/>
              </a:rPr>
              <a:t>秒时，加一分钟</a:t>
            </a:r>
            <a:endParaRPr lang="zh-CN" altLang="en-US" sz="1000" dirty="0">
              <a:solidFill>
                <a:srgbClr val="FF0000"/>
              </a:solidFill>
              <a:latin typeface="Arial" panose="020B0604020202090204" pitchFamily="34" charset="0"/>
            </a:endParaRPr>
          </a:p>
        </p:txBody>
      </p:sp>
      <p:cxnSp>
        <p:nvCxnSpPr>
          <p:cNvPr id="8" name="曲线连接符 7"/>
          <p:cNvCxnSpPr/>
          <p:nvPr/>
        </p:nvCxnSpPr>
        <p:spPr>
          <a:xfrm flipV="1">
            <a:off x="2335213" y="3357563"/>
            <a:ext cx="4108450" cy="693738"/>
          </a:xfrm>
          <a:prstGeom prst="curvedConnector3">
            <a:avLst>
              <a:gd name="adj1" fmla="val 50015"/>
            </a:avLst>
          </a:prstGeom>
          <a:ln>
            <a:tailEnd type="arrow"/>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6472238" y="3140075"/>
            <a:ext cx="2563812"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每秒加一</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charRg st="0" end="1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charRg st="0"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7" grpId="0"/>
      <p:bldP spid="7"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文本框 2"/>
          <p:cNvSpPr txBox="1"/>
          <p:nvPr/>
        </p:nvSpPr>
        <p:spPr>
          <a:xfrm>
            <a:off x="11113" y="269875"/>
            <a:ext cx="9121775" cy="368300"/>
          </a:xfrm>
          <a:prstGeom prst="rect">
            <a:avLst/>
          </a:prstGeom>
          <a:noFill/>
          <a:ln w="9525">
            <a:noFill/>
          </a:ln>
        </p:spPr>
        <p:txBody>
          <a:bodyPr>
            <a:spAutoFit/>
          </a:bodyPr>
          <a:p>
            <a:pPr eaLnBrk="1" hangingPunct="1"/>
            <a:r>
              <a:rPr lang="zh-CN" altLang="en-US" b="1" dirty="0">
                <a:latin typeface="Arial" panose="020B0604020202090204" pitchFamily="34" charset="0"/>
              </a:rPr>
              <a:t>六、点阵屏</a:t>
            </a:r>
            <a:endParaRPr lang="zh-CN" altLang="en-US" b="1" dirty="0">
              <a:latin typeface="Arial" panose="020B0604020202090204" pitchFamily="34" charset="0"/>
            </a:endParaRPr>
          </a:p>
        </p:txBody>
      </p:sp>
      <p:sp>
        <p:nvSpPr>
          <p:cNvPr id="31747" name="文本框 3"/>
          <p:cNvSpPr txBox="1"/>
          <p:nvPr/>
        </p:nvSpPr>
        <p:spPr>
          <a:xfrm>
            <a:off x="11113" y="638175"/>
            <a:ext cx="9474200" cy="6186488"/>
          </a:xfrm>
          <a:prstGeom prst="rect">
            <a:avLst/>
          </a:prstGeom>
          <a:noFill/>
          <a:ln w="9525">
            <a:noFill/>
          </a:ln>
        </p:spPr>
        <p:txBody>
          <a:bodyPr>
            <a:spAutoFit/>
          </a:bodyPr>
          <a:p>
            <a:pPr eaLnBrk="1" hangingPunct="1"/>
            <a:r>
              <a:rPr lang="zh-CN" altLang="en-US" sz="1200" dirty="0">
                <a:latin typeface="Arial" panose="020B0604020202090204" pitchFamily="34" charset="0"/>
              </a:rPr>
              <a:t>`timescale 1ns / 1ps</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module HC_595</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parameter SYSCLK = 50_000_000,//系统时钟频率</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parameter CLK_HZ = 100_000       //用系统时钟产生一个100k的频率的时钟</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sysclk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rst_n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[15:0]        Data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en          ,//开始信号</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reg      SCK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reg      RCK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reg      DA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reg      Done         //结束信号</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localparam DELAY = SYSCLK/CLK_HZ;</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localparam MID = DELAY/2;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[31:0] cnt_delay;</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[31:0] cnt_mid;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[1:0] en_temp;</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[15:0] data_temp;//用于存储输入进来的16bit数据</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localparam IDLE = 3'b001,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 = 3'b010,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STOP = 3'b100;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[2:0] cur_state,next_state;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[4:0] cnt_bit;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cur_state &lt;= IDLE;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cur_state &lt;= next_state;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//_______________________________state2_____________________________________//</a:t>
            </a:r>
            <a:endParaRPr lang="zh-CN" altLang="en-US" sz="1200" dirty="0">
              <a:latin typeface="Arial" panose="020B0604020202090204" pitchFamily="34" charset="0"/>
            </a:endParaRPr>
          </a:p>
        </p:txBody>
      </p:sp>
      <p:sp>
        <p:nvSpPr>
          <p:cNvPr id="31748"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文本框 1"/>
          <p:cNvSpPr txBox="1"/>
          <p:nvPr/>
        </p:nvSpPr>
        <p:spPr>
          <a:xfrm>
            <a:off x="-36512" y="-36512"/>
            <a:ext cx="9117012" cy="3968750"/>
          </a:xfrm>
          <a:prstGeom prst="rect">
            <a:avLst/>
          </a:prstGeom>
          <a:noFill/>
          <a:ln w="9525">
            <a:noFill/>
          </a:ln>
        </p:spPr>
        <p:txBody>
          <a:bodyPr>
            <a:spAutoFit/>
          </a:bodyPr>
          <a:p>
            <a:pPr eaLnBrk="1" hangingPunct="1"/>
            <a:r>
              <a:rPr lang="zh-CN" altLang="en-US" sz="1200" dirty="0">
                <a:latin typeface="Arial" panose="020B0604020202090204" pitchFamily="34" charset="0"/>
              </a:rPr>
              <a:t>always@(*)</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case(cur_state)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IDLE:begin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if(en_temp == 2'b01 )  //开始信号稳定的时候跳到数据状态去传输数据</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DATA;</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if(cnt_bit == 5'd16 &amp;&amp; cnt_delay &gt;= DELAY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STOP;</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STOP:begin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if(cnt_delay &gt;= DELAY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IDLE;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next_state = 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endcase</a:t>
            </a:r>
            <a:endParaRPr lang="zh-CN" altLang="en-US" sz="1200" dirty="0">
              <a:latin typeface="Arial" panose="020B0604020202090204" pitchFamily="34" charset="0"/>
            </a:endParaRPr>
          </a:p>
        </p:txBody>
      </p:sp>
      <p:sp>
        <p:nvSpPr>
          <p:cNvPr id="32771"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01650" y="442913"/>
            <a:ext cx="8140700" cy="442913"/>
          </a:xfrm>
        </p:spPr>
        <p:txBody>
          <a:bodyPr vert="horz" wrap="square" lIns="101600" tIns="38100" rIns="76200" bIns="38100" numCol="1" rtlCol="0" anchor="t" anchorCtr="0" compatLnSpc="1">
            <a:noAutofit/>
          </a:bodyPr>
          <a:lstStyle/>
          <a:p>
            <a:pPr marL="0" marR="0" lvl="0" indent="0" algn="l" defTabSz="685800" rtl="0" eaLnBrk="1" fontAlgn="auto" latinLnBrk="0" hangingPunct="1">
              <a:lnSpc>
                <a:spcPct val="100000"/>
              </a:lnSpc>
              <a:spcBef>
                <a:spcPct val="0"/>
              </a:spcBef>
              <a:spcAft>
                <a:spcPct val="0"/>
              </a:spcAft>
              <a:buClrTx/>
              <a:buSzTx/>
              <a:buFontTx/>
              <a:buNone/>
              <a:defRPr/>
            </a:pPr>
            <a:r>
              <a:rPr kumimoji="0" lang="zh-CN" altLang="en-US" sz="18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sym typeface="微软雅黑" pitchFamily="34" charset="-122"/>
              </a:rPr>
              <a:t>一、</a:t>
            </a:r>
            <a:r>
              <a:rPr kumimoji="0" lang="en-US" altLang="zh-CN" sz="18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sym typeface="微软雅黑" pitchFamily="34" charset="-122"/>
              </a:rPr>
              <a:t>verilog</a:t>
            </a:r>
            <a:r>
              <a:rPr kumimoji="0" lang="zh-CN" altLang="en-US" sz="18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sym typeface="微软雅黑" pitchFamily="34" charset="-122"/>
              </a:rPr>
              <a:t>基础语法</a:t>
            </a:r>
            <a:endParaRPr kumimoji="0" lang="zh-CN" altLang="en-US" sz="1800" b="1" i="0" u="none" strike="noStrike" kern="1200" cap="none" spc="200" normalizeH="0" baseline="0" noProof="1">
              <a:ln>
                <a:noFill/>
              </a:ln>
              <a:solidFill>
                <a:schemeClr val="tx1"/>
              </a:solidFill>
              <a:effectLst/>
              <a:uLnTx/>
              <a:uFillTx/>
              <a:latin typeface="微软雅黑" pitchFamily="34" charset="-122"/>
              <a:ea typeface="微软雅黑" pitchFamily="34" charset="-122"/>
              <a:cs typeface="+mj-cs"/>
              <a:sym typeface="微软雅黑" pitchFamily="34" charset="-122"/>
            </a:endParaRPr>
          </a:p>
        </p:txBody>
      </p:sp>
      <p:sp>
        <p:nvSpPr>
          <p:cNvPr id="5" name="文本框 4"/>
          <p:cNvSpPr txBox="1"/>
          <p:nvPr/>
        </p:nvSpPr>
        <p:spPr>
          <a:xfrm>
            <a:off x="5891213" y="5910263"/>
            <a:ext cx="5994400" cy="522287"/>
          </a:xfrm>
          <a:prstGeom prst="rect">
            <a:avLst/>
          </a:prstGeom>
          <a:noFill/>
          <a:ln w="9525">
            <a:noFill/>
          </a:ln>
        </p:spPr>
        <p:txBody>
          <a:bodyPr>
            <a:spAutoFit/>
          </a:bodyPr>
          <a:p>
            <a:pPr eaLnBrk="1" hangingPunct="1"/>
            <a:r>
              <a:rPr lang="zh-CN" altLang="en-US" sz="1400" dirty="0">
                <a:solidFill>
                  <a:srgbClr val="FF0000"/>
                </a:solidFill>
                <a:latin typeface="Arial" panose="020B0604020202090204" pitchFamily="34" charset="0"/>
              </a:rPr>
              <a:t>艺术家一开始总是业余爱好者。</a:t>
            </a:r>
            <a:endParaRPr lang="zh-CN" altLang="en-US" sz="1400" dirty="0">
              <a:solidFill>
                <a:srgbClr val="FF0000"/>
              </a:solidFill>
              <a:latin typeface="Arial" panose="020B0604020202090204" pitchFamily="34" charset="0"/>
            </a:endParaRPr>
          </a:p>
          <a:p>
            <a:pPr eaLnBrk="1" hangingPunct="1"/>
            <a:endParaRPr lang="zh-CN" altLang="en-US" sz="1400" dirty="0">
              <a:solidFill>
                <a:srgbClr val="FF0000"/>
              </a:solidFill>
              <a:latin typeface="Arial" panose="020B0604020202090204" pitchFamily="34" charset="0"/>
            </a:endParaRPr>
          </a:p>
        </p:txBody>
      </p:sp>
      <p:sp>
        <p:nvSpPr>
          <p:cNvPr id="6" name="文本框 5"/>
          <p:cNvSpPr txBox="1"/>
          <p:nvPr/>
        </p:nvSpPr>
        <p:spPr>
          <a:xfrm>
            <a:off x="501650" y="1012825"/>
            <a:ext cx="3790950" cy="368300"/>
          </a:xfrm>
          <a:prstGeom prst="rect">
            <a:avLst/>
          </a:prstGeom>
          <a:noFill/>
          <a:ln w="9525">
            <a:noFill/>
          </a:ln>
        </p:spPr>
        <p:txBody>
          <a:bodyPr>
            <a:spAutoFit/>
          </a:bodyPr>
          <a:p>
            <a:pPr eaLnBrk="1" hangingPunct="1"/>
            <a:r>
              <a:rPr lang="zh-CN" altLang="en-US" dirty="0">
                <a:latin typeface="Arial" panose="020B0604020202090204" pitchFamily="34" charset="0"/>
              </a:rPr>
              <a:t>`timescale 1ns / 1ps</a:t>
            </a:r>
            <a:endParaRPr lang="zh-CN" altLang="en-US" dirty="0">
              <a:latin typeface="Arial" panose="020B0604020202090204" pitchFamily="34" charset="0"/>
            </a:endParaRPr>
          </a:p>
        </p:txBody>
      </p:sp>
      <p:sp>
        <p:nvSpPr>
          <p:cNvPr id="7" name="文本框 6"/>
          <p:cNvSpPr txBox="1"/>
          <p:nvPr/>
        </p:nvSpPr>
        <p:spPr>
          <a:xfrm>
            <a:off x="619125" y="1631950"/>
            <a:ext cx="7985125" cy="4302125"/>
          </a:xfrm>
          <a:prstGeom prst="rect">
            <a:avLst/>
          </a:prstGeom>
          <a:noFill/>
          <a:ln w="9525">
            <a:noFill/>
          </a:ln>
        </p:spPr>
        <p:txBody>
          <a:bodyPr>
            <a:spAutoFit/>
          </a:bodyPr>
          <a:p>
            <a:pPr eaLnBrk="1" hangingPunct="1"/>
            <a:r>
              <a:rPr lang="zh-CN" altLang="en-US" dirty="0">
                <a:latin typeface="Arial" panose="020B0604020202090204" pitchFamily="34" charset="0"/>
              </a:rPr>
              <a:t>//1、硬件描述语言(HDL)是一种用形式化方法来描述数字电路和设计数字逻辑系统的语言。</a:t>
            </a:r>
            <a:endParaRPr lang="zh-CN" altLang="en-US" dirty="0">
              <a:latin typeface="Arial" panose="020B0604020202090204" pitchFamily="34" charset="0"/>
            </a:endParaRPr>
          </a:p>
          <a:p>
            <a:pPr eaLnBrk="1" hangingPunct="1"/>
            <a:r>
              <a:rPr lang="zh-CN" altLang="en-US" dirty="0">
                <a:latin typeface="Arial" panose="020B0604020202090204" pitchFamily="34" charset="0"/>
              </a:rPr>
              <a:t>//它可以使数字逻辑电路设计者利用这种语言来描述自己的设计思想，然后利用电子设计自</a:t>
            </a:r>
            <a:endParaRPr lang="zh-CN" altLang="en-US" dirty="0">
              <a:latin typeface="Arial" panose="020B0604020202090204" pitchFamily="34" charset="0"/>
            </a:endParaRPr>
          </a:p>
          <a:p>
            <a:pPr eaLnBrk="1" hangingPunct="1"/>
            <a:r>
              <a:rPr lang="zh-CN" altLang="en-US" dirty="0">
                <a:latin typeface="Arial" panose="020B0604020202090204" pitchFamily="34" charset="0"/>
              </a:rPr>
              <a:t>//动化(在下面简称为EDA)工具进行仿真，再自动综合到门级电路，再用ASIC或FPGA实现其功能。</a:t>
            </a:r>
            <a:endParaRPr lang="zh-CN" altLang="en-US" dirty="0">
              <a:latin typeface="Arial" panose="020B0604020202090204" pitchFamily="34" charset="0"/>
            </a:endParaRPr>
          </a:p>
          <a:p>
            <a:pPr eaLnBrk="1" hangingPunct="1"/>
            <a:r>
              <a:rPr lang="zh-CN" altLang="en-US" dirty="0">
                <a:latin typeface="Arial" panose="020B0604020202090204" pitchFamily="34" charset="0"/>
              </a:rPr>
              <a:t>//</a:t>
            </a:r>
            <a:r>
              <a:rPr lang="zh-CN" altLang="en-US" dirty="0">
                <a:solidFill>
                  <a:srgbClr val="FF0000"/>
                </a:solidFill>
                <a:latin typeface="Arial" panose="020B0604020202090204" pitchFamily="34" charset="0"/>
              </a:rPr>
              <a:t>Verilog</a:t>
            </a:r>
            <a:r>
              <a:rPr lang="zh-CN" altLang="en-US" dirty="0">
                <a:latin typeface="Arial" panose="020B0604020202090204" pitchFamily="34" charset="0"/>
              </a:rPr>
              <a:t>在描述数字电路时，有一些基本的语法，下面对本项目中需要使用到的语法进行介绍。（eg：计数器）</a:t>
            </a:r>
            <a:endParaRPr lang="zh-CN" altLang="en-US" dirty="0">
              <a:latin typeface="Arial" panose="020B0604020202090204" pitchFamily="34" charset="0"/>
            </a:endParaRPr>
          </a:p>
          <a:p>
            <a:pPr eaLnBrk="1" hangingPunct="1"/>
            <a:r>
              <a:rPr lang="zh-CN" altLang="en-US" dirty="0">
                <a:latin typeface="Arial" panose="020B0604020202090204" pitchFamily="34" charset="0"/>
              </a:rPr>
              <a:t>/////////////////////////////////////////////////////////////////////////////////////////////////////////////</a:t>
            </a:r>
            <a:endParaRPr lang="zh-CN" altLang="en-US" dirty="0">
              <a:latin typeface="Arial" panose="020B0604020202090204" pitchFamily="34" charset="0"/>
            </a:endParaRPr>
          </a:p>
          <a:p>
            <a:pPr eaLnBrk="1" hangingPunct="1"/>
            <a:r>
              <a:rPr lang="zh-CN" altLang="en-US" dirty="0">
                <a:latin typeface="Arial" panose="020B0604020202090204" pitchFamily="34" charset="0"/>
              </a:rPr>
              <a:t>module example(  //模块开始，模块名称</a:t>
            </a:r>
            <a:endParaRPr lang="zh-CN" altLang="en-US" dirty="0">
              <a:latin typeface="Arial" panose="020B0604020202090204" pitchFamily="34" charset="0"/>
            </a:endParaRPr>
          </a:p>
          <a:p>
            <a:pPr eaLnBrk="1" hangingPunct="1"/>
            <a:r>
              <a:rPr lang="zh-CN" altLang="en-US" dirty="0">
                <a:latin typeface="Arial" panose="020B0604020202090204" pitchFamily="34" charset="0"/>
              </a:rPr>
              <a:t>    input               sysclk     </a:t>
            </a:r>
            <a:r>
              <a:rPr lang="zh-CN" altLang="en-US" dirty="0">
                <a:solidFill>
                  <a:srgbClr val="FF0000"/>
                </a:solidFill>
                <a:latin typeface="Arial" panose="020B0604020202090204" pitchFamily="34" charset="0"/>
              </a:rPr>
              <a:t> ,</a:t>
            </a:r>
            <a:endParaRPr lang="zh-CN" altLang="en-US" dirty="0">
              <a:solidFill>
                <a:srgbClr val="FF0000"/>
              </a:solidFill>
              <a:latin typeface="Arial" panose="020B0604020202090204" pitchFamily="34" charset="0"/>
            </a:endParaRPr>
          </a:p>
          <a:p>
            <a:pPr eaLnBrk="1" hangingPunct="1"/>
            <a:r>
              <a:rPr lang="zh-CN" altLang="en-US" dirty="0">
                <a:latin typeface="Arial" panose="020B0604020202090204" pitchFamily="34" charset="0"/>
              </a:rPr>
              <a:t>    input               rst_n       </a:t>
            </a:r>
            <a:r>
              <a:rPr lang="zh-CN" altLang="en-US" dirty="0">
                <a:solidFill>
                  <a:srgbClr val="FF0000"/>
                </a:solidFill>
                <a:latin typeface="Arial" panose="020B0604020202090204" pitchFamily="34" charset="0"/>
              </a:rPr>
              <a:t>,</a:t>
            </a:r>
            <a:endParaRPr lang="zh-CN" altLang="en-US" dirty="0">
              <a:solidFill>
                <a:srgbClr val="FF0000"/>
              </a:solidFill>
              <a:latin typeface="Arial" panose="020B0604020202090204" pitchFamily="34" charset="0"/>
            </a:endParaRPr>
          </a:p>
          <a:p>
            <a:pPr eaLnBrk="1" hangingPunct="1"/>
            <a:r>
              <a:rPr lang="zh-CN" altLang="en-US" dirty="0">
                <a:latin typeface="Arial" panose="020B0604020202090204" pitchFamily="34" charset="0"/>
              </a:rPr>
              <a:t>    input               sel        </a:t>
            </a:r>
            <a:r>
              <a:rPr lang="zh-CN" altLang="en-US" dirty="0">
                <a:solidFill>
                  <a:srgbClr val="FF0000"/>
                </a:solidFill>
                <a:latin typeface="Arial" panose="020B0604020202090204" pitchFamily="34" charset="0"/>
              </a:rPr>
              <a:t> ,</a:t>
            </a:r>
            <a:endParaRPr lang="zh-CN" altLang="en-US" dirty="0">
              <a:solidFill>
                <a:srgbClr val="FF0000"/>
              </a:solidFill>
              <a:latin typeface="Arial" panose="020B0604020202090204" pitchFamily="34" charset="0"/>
            </a:endParaRPr>
          </a:p>
          <a:p>
            <a:pPr eaLnBrk="1" hangingPunct="1">
              <a:lnSpc>
                <a:spcPct val="110000"/>
              </a:lnSpc>
            </a:pPr>
            <a:r>
              <a:rPr lang="zh-CN" altLang="en-US" dirty="0">
                <a:latin typeface="Arial" panose="020B0604020202090204" pitchFamily="34" charset="0"/>
              </a:rPr>
              <a:t>    output              led       </a:t>
            </a:r>
            <a:endParaRPr lang="zh-CN" altLang="en-US" dirty="0">
              <a:latin typeface="Arial" panose="020B0604020202090204" pitchFamily="34" charset="0"/>
            </a:endParaRPr>
          </a:p>
          <a:p>
            <a:pPr eaLnBrk="1" hangingPunct="1">
              <a:lnSpc>
                <a:spcPct val="110000"/>
              </a:lnSpc>
            </a:pPr>
            <a:r>
              <a:rPr lang="zh-CN" altLang="en-US" dirty="0">
                <a:latin typeface="Arial" panose="020B0604020202090204" pitchFamily="34" charset="0"/>
              </a:rPr>
              <a:t>    );</a:t>
            </a:r>
            <a:endParaRPr lang="zh-CN" altLang="en-US" dirty="0">
              <a:latin typeface="Arial" panose="020B060402020209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5" grpId="0"/>
      <p:bldP spid="5" grpId="1"/>
      <p:bldP spid="6" grpId="0"/>
      <p:bldP spid="6" grpId="1"/>
      <p:bldP spid="7" grpId="0"/>
      <p:bldP spid="7"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文本框 1"/>
          <p:cNvSpPr txBox="1"/>
          <p:nvPr/>
        </p:nvSpPr>
        <p:spPr>
          <a:xfrm>
            <a:off x="50800" y="58738"/>
            <a:ext cx="9042400" cy="6738937"/>
          </a:xfrm>
          <a:prstGeom prst="rect">
            <a:avLst/>
          </a:prstGeom>
          <a:noFill/>
          <a:ln w="9525">
            <a:noFill/>
          </a:ln>
        </p:spPr>
        <p:txBody>
          <a:bodyPr>
            <a:spAutoFit/>
          </a:bodyPr>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RCK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data_temp &lt;= 16'd0;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case(cur_state)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IDLE:begin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RCK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data_temp &lt;= Data;</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if(cnt_delay &gt;= DELAY - 1)begin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 &lt;= data_temp[15];</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data_temp &lt;= {data_temp[14:0],1'b0};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 &lt;= DA;</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data_temp &lt;= data_temp;</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if(cnt_delay &gt;= DELAY - 1 &amp;&amp; cnt_bit &gt;= 5'd16)</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if(cnt_delay &gt;= DELAY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cnt_bit + 5'd1;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cnt_bit;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RCK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endParaRPr lang="zh-CN" altLang="en-US" sz="1200" dirty="0">
              <a:latin typeface="Arial" panose="020B0604020202090204" pitchFamily="34" charset="0"/>
            </a:endParaRPr>
          </a:p>
        </p:txBody>
      </p:sp>
      <p:sp>
        <p:nvSpPr>
          <p:cNvPr id="33795"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文本框 1"/>
          <p:cNvSpPr txBox="1"/>
          <p:nvPr/>
        </p:nvSpPr>
        <p:spPr>
          <a:xfrm>
            <a:off x="-28575" y="333375"/>
            <a:ext cx="9201150" cy="2492375"/>
          </a:xfrm>
          <a:prstGeom prst="rect">
            <a:avLst/>
          </a:prstGeom>
          <a:noFill/>
          <a:ln w="9525">
            <a:noFill/>
          </a:ln>
        </p:spPr>
        <p:txBody>
          <a:bodyPr>
            <a:spAutoFit/>
          </a:bodyPr>
          <a:p>
            <a:pPr eaLnBrk="1" hangingPunct="1"/>
            <a:r>
              <a:rPr lang="zh-CN" altLang="en-US" sz="1200" dirty="0">
                <a:latin typeface="Arial" panose="020B0604020202090204" pitchFamily="34" charset="0"/>
              </a:rPr>
              <a:t>            STOP:begin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if(cnt_delay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RCK &lt;= 1'b1;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RCK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if(cnt_delay &gt;= DELAY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cnt_bit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endcase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endmodule</a:t>
            </a:r>
            <a:endParaRPr lang="zh-CN" altLang="en-US" sz="1200" dirty="0">
              <a:latin typeface="Arial" panose="020B0604020202090204" pitchFamily="34" charset="0"/>
            </a:endParaRPr>
          </a:p>
        </p:txBody>
      </p:sp>
      <p:sp>
        <p:nvSpPr>
          <p:cNvPr id="34819"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文本框 1"/>
          <p:cNvSpPr txBox="1"/>
          <p:nvPr/>
        </p:nvSpPr>
        <p:spPr>
          <a:xfrm>
            <a:off x="38100" y="122238"/>
            <a:ext cx="9067800" cy="3230562"/>
          </a:xfrm>
          <a:prstGeom prst="rect">
            <a:avLst/>
          </a:prstGeom>
          <a:noFill/>
          <a:ln w="9525">
            <a:noFill/>
          </a:ln>
        </p:spPr>
        <p:txBody>
          <a:bodyPr>
            <a:spAutoFit/>
          </a:bodyPr>
          <a:p>
            <a:pPr eaLnBrk="1" hangingPunct="1"/>
            <a:r>
              <a:rPr lang="zh-CN" altLang="en-US" sz="1200" dirty="0">
                <a:latin typeface="Arial" panose="020B0604020202090204" pitchFamily="34" charset="0"/>
              </a:rPr>
              <a:t>`timescale 1ns / 1ps</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module data_ctrl</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parameter SYSCLK = 50_000_000,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parameter CLK_HZ = 100_000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sysclk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rst_n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input           data_done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[15:0]   Data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output reg      Done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[31:0] cnt_delay;</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[31:0] cnt_hz;</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[2:0] addra_reg;</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reg [2:0] bit_reg;</a:t>
            </a:r>
            <a:endParaRPr lang="zh-CN" altLang="en-US" sz="1200" dirty="0">
              <a:latin typeface="Arial" panose="020B0604020202090204" pitchFamily="34" charset="0"/>
            </a:endParaRPr>
          </a:p>
        </p:txBody>
      </p:sp>
      <p:sp>
        <p:nvSpPr>
          <p:cNvPr id="35843" name="文本框 2"/>
          <p:cNvSpPr txBox="1"/>
          <p:nvPr/>
        </p:nvSpPr>
        <p:spPr>
          <a:xfrm>
            <a:off x="38100" y="3452813"/>
            <a:ext cx="8745538" cy="1568450"/>
          </a:xfrm>
          <a:prstGeom prst="rect">
            <a:avLst/>
          </a:prstGeom>
          <a:noFill/>
          <a:ln w="9525">
            <a:noFill/>
          </a:ln>
        </p:spPr>
        <p:txBody>
          <a:bodyPr>
            <a:spAutoFit/>
          </a:bodyPr>
          <a:p>
            <a:pPr eaLnBrk="1" hangingPunct="1"/>
            <a:r>
              <a:rPr lang="zh-CN" altLang="en-US" sz="1200" dirty="0">
                <a:latin typeface="Arial" panose="020B0604020202090204" pitchFamily="34" charset="0"/>
              </a:rPr>
              <a:t>//____________________SYSCLK____________________//</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cnt_delay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if(cnt_delay &gt;= SYSCLK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cnt_delay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cnt_delay &lt;= cnt_delay + 32'd1;</a:t>
            </a:r>
            <a:endParaRPr lang="zh-CN" altLang="en-US" sz="1200" dirty="0">
              <a:latin typeface="Arial" panose="020B0604020202090204" pitchFamily="34" charset="0"/>
            </a:endParaRPr>
          </a:p>
        </p:txBody>
      </p:sp>
      <p:sp>
        <p:nvSpPr>
          <p:cNvPr id="35844" name="文本框 3"/>
          <p:cNvSpPr txBox="1"/>
          <p:nvPr/>
        </p:nvSpPr>
        <p:spPr>
          <a:xfrm>
            <a:off x="39688" y="4962525"/>
            <a:ext cx="9066212" cy="1568450"/>
          </a:xfrm>
          <a:prstGeom prst="rect">
            <a:avLst/>
          </a:prstGeom>
          <a:noFill/>
          <a:ln w="9525">
            <a:noFill/>
          </a:ln>
        </p:spPr>
        <p:txBody>
          <a:bodyPr>
            <a:spAutoFit/>
          </a:bodyPr>
          <a:p>
            <a:pPr eaLnBrk="1" hangingPunct="1"/>
            <a:r>
              <a:rPr lang="zh-CN" altLang="en-US" sz="1200" dirty="0">
                <a:latin typeface="Arial" panose="020B0604020202090204" pitchFamily="34" charset="0"/>
              </a:rPr>
              <a:t>//________________________CLK_HZ__________________________//</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cnt_hz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if(cnt_hz &gt;= CLK_HZ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cnt_hz &lt;= 32'd0;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cnt_hz &lt;= cnt_hz + 32'd1;</a:t>
            </a:r>
            <a:endParaRPr lang="zh-CN" altLang="en-US" sz="1200" dirty="0">
              <a:latin typeface="Arial" panose="020B0604020202090204" pitchFamily="34" charset="0"/>
            </a:endParaRPr>
          </a:p>
        </p:txBody>
      </p:sp>
      <p:sp>
        <p:nvSpPr>
          <p:cNvPr id="35845"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文本框 1"/>
          <p:cNvSpPr txBox="1"/>
          <p:nvPr/>
        </p:nvSpPr>
        <p:spPr>
          <a:xfrm>
            <a:off x="-12700" y="9525"/>
            <a:ext cx="9034463" cy="3046413"/>
          </a:xfrm>
          <a:prstGeom prst="rect">
            <a:avLst/>
          </a:prstGeom>
          <a:noFill/>
          <a:ln w="9525">
            <a:noFill/>
          </a:ln>
        </p:spPr>
        <p:txBody>
          <a:bodyPr>
            <a:spAutoFit/>
          </a:bodyPr>
          <a:p>
            <a:pPr eaLnBrk="1" hangingPunct="1"/>
            <a:r>
              <a:rPr lang="zh-CN" altLang="en-US" sz="1200" dirty="0">
                <a:latin typeface="Arial" panose="020B0604020202090204" pitchFamily="34" charset="0"/>
              </a:rPr>
              <a:t>//________________________Done___________________________//</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if(cnt_hz &gt;= CLK_HZ - 1) //传输完1bit数据时Done信号被拉高</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Done &lt;= 1'b0;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//______________________bit_reg______________________________//</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bit_reg &lt;= 3'd0;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if(data_done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bit_reg &lt;= bit_reg + 3'd1;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bit_reg &lt;= bit_reg;</a:t>
            </a:r>
            <a:endParaRPr lang="zh-CN" altLang="en-US" sz="1200" dirty="0">
              <a:latin typeface="Arial" panose="020B0604020202090204" pitchFamily="34" charset="0"/>
            </a:endParaRPr>
          </a:p>
        </p:txBody>
      </p:sp>
      <p:sp>
        <p:nvSpPr>
          <p:cNvPr id="36867" name="文本框 2"/>
          <p:cNvSpPr txBox="1"/>
          <p:nvPr/>
        </p:nvSpPr>
        <p:spPr>
          <a:xfrm>
            <a:off x="-4762" y="3055938"/>
            <a:ext cx="9153525" cy="1938337"/>
          </a:xfrm>
          <a:prstGeom prst="rect">
            <a:avLst/>
          </a:prstGeom>
          <a:noFill/>
          <a:ln w="9525">
            <a:noFill/>
          </a:ln>
        </p:spPr>
        <p:txBody>
          <a:bodyPr>
            <a:spAutoFit/>
          </a:bodyPr>
          <a:p>
            <a:pPr eaLnBrk="1" hangingPunct="1"/>
            <a:r>
              <a:rPr lang="zh-CN" altLang="en-US" sz="1200" dirty="0">
                <a:latin typeface="Arial" panose="020B0604020202090204" pitchFamily="34" charset="0"/>
              </a:rPr>
              <a:t>//_________________________addra_reg_________________________________//</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always@(posedge sysclk)</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if(!rst_n)</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addra_reg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if(cnt_delay &gt;= SYSCLK - 1 &amp;&amp; addra_reg &gt;= 5'd4)</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addra_reg &lt;= 5'd0;</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 if(cnt_delay &gt;= SYSCLK - 1)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addra_reg &lt;= addra_reg +5'd1;</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else</a:t>
            </a:r>
            <a:endParaRPr lang="zh-CN" altLang="en-US" sz="1200" dirty="0">
              <a:latin typeface="Arial" panose="020B0604020202090204" pitchFamily="34" charset="0"/>
            </a:endParaRPr>
          </a:p>
          <a:p>
            <a:pPr eaLnBrk="1" hangingPunct="1"/>
            <a:r>
              <a:rPr lang="zh-CN" altLang="en-US" sz="1200" dirty="0">
                <a:latin typeface="Arial" panose="020B0604020202090204" pitchFamily="34" charset="0"/>
              </a:rPr>
              <a:t>        addra_reg &lt;= addra_reg;</a:t>
            </a:r>
            <a:endParaRPr lang="zh-CN" altLang="en-US" sz="1200" dirty="0">
              <a:latin typeface="Arial" panose="020B0604020202090204" pitchFamily="34" charset="0"/>
            </a:endParaRPr>
          </a:p>
        </p:txBody>
      </p:sp>
      <p:sp>
        <p:nvSpPr>
          <p:cNvPr id="36868"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文本框 2"/>
          <p:cNvSpPr txBox="1"/>
          <p:nvPr/>
        </p:nvSpPr>
        <p:spPr>
          <a:xfrm>
            <a:off x="-71437" y="-61912"/>
            <a:ext cx="9556750" cy="6323012"/>
          </a:xfrm>
          <a:prstGeom prst="rect">
            <a:avLst/>
          </a:prstGeom>
          <a:noFill/>
          <a:ln w="9525">
            <a:noFill/>
          </a:ln>
        </p:spPr>
        <p:txBody>
          <a:bodyPr>
            <a:spAutoFit/>
          </a:bodyPr>
          <a:p>
            <a:pPr eaLnBrk="1" hangingPunct="1"/>
            <a:r>
              <a:rPr lang="zh-CN" altLang="en-US" sz="900" dirty="0">
                <a:latin typeface="Arial" panose="020B0604020202090204" pitchFamily="34" charset="0"/>
              </a:rPr>
              <a:t>//________________________function______________________________//</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function [15:0] data_out;</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input [5:0] data_in;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begin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case(data_in)</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6'd0:data_out=16'hFF80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6'd1:data_out=16'h8340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6'd2:data_out=16'hBD20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6'd3:data_out=16'hFE10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6'd4:data_out=16'hFE08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6'd5:data_out=16'hBC04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6'd6:data_out=16'hC102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6'd7:data_out=16'hFF01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6'd8:data_out=16'hFF80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6'd9:data_out=16'hE340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6'd10:data_out=16'h9C20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6'd11:data_out=16'hBE10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6'd12:data_out=16'hBE08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6'd13:data_out=16'hB204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6'd14:data_out=16'hC102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6'd15:data_out=16'h9F01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6'd16:data_out=16'hFF80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6'd17:data_out=16'h1840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6'd18:data_out=16'hBD20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6'd19:data_out=16'hBD10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6'd20:data_out=16'hBD08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6'd21:data_out=16'hBD04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6'd22:data_out=16'h8102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6'd23:data_out=16'hFF01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6'd24:data_out=16'hFF80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6'd25:data_out=16'hC040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6'd26:data_out=16'hBD20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6'd27:data_out=16'hBD10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6'd28:data_out=16'hC108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6'd29:data_out=16'hFD04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6'd30:data_out=16'hF802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6'd31:data_out=16'hFF01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6'd32:data_out=16'hFF80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6'd33:data_out=16'h8040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6'd34:data_out=16'hB620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6'd35:data_out=16'hF710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6'd36:data_out=16'hF708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6'd37:data_out=16'hF704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6'd38:data_out=16'hE302  ;</a:t>
            </a:r>
            <a:endParaRPr lang="zh-CN" altLang="en-US" sz="900" dirty="0">
              <a:latin typeface="Arial" panose="020B0604020202090204" pitchFamily="34" charset="0"/>
            </a:endParaRPr>
          </a:p>
          <a:p>
            <a:pPr eaLnBrk="1" hangingPunct="1"/>
            <a:r>
              <a:rPr lang="zh-CN" altLang="en-US" sz="900" dirty="0">
                <a:latin typeface="Arial" panose="020B0604020202090204" pitchFamily="34" charset="0"/>
              </a:rPr>
              <a:t>       6'd39:data_out=16'hFF01  ;</a:t>
            </a:r>
            <a:endParaRPr lang="zh-CN" altLang="en-US" sz="900" dirty="0">
              <a:latin typeface="Arial" panose="020B0604020202090204" pitchFamily="34" charset="0"/>
            </a:endParaRPr>
          </a:p>
        </p:txBody>
      </p:sp>
      <p:pic>
        <p:nvPicPr>
          <p:cNvPr id="4" name="图片 3" descr="屏幕截图 2022-07-14 124858"/>
          <p:cNvPicPr>
            <a:picLocks noChangeAspect="1"/>
          </p:cNvPicPr>
          <p:nvPr/>
        </p:nvPicPr>
        <p:blipFill>
          <a:blip r:embed="rId1"/>
          <a:stretch>
            <a:fillRect/>
          </a:stretch>
        </p:blipFill>
        <p:spPr>
          <a:xfrm>
            <a:off x="-71437" y="2182813"/>
            <a:ext cx="9205912" cy="2462212"/>
          </a:xfrm>
          <a:prstGeom prst="rect">
            <a:avLst/>
          </a:prstGeom>
          <a:noFill/>
          <a:ln w="9525">
            <a:noFill/>
          </a:ln>
        </p:spPr>
      </p:pic>
      <p:sp>
        <p:nvSpPr>
          <p:cNvPr id="37892"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文本框 1"/>
          <p:cNvSpPr txBox="1"/>
          <p:nvPr/>
        </p:nvSpPr>
        <p:spPr>
          <a:xfrm>
            <a:off x="0" y="-60325"/>
            <a:ext cx="9142413" cy="6092825"/>
          </a:xfrm>
          <a:prstGeom prst="rect">
            <a:avLst/>
          </a:prstGeom>
          <a:noFill/>
          <a:ln w="9525">
            <a:noFill/>
          </a:ln>
        </p:spPr>
        <p:txBody>
          <a:bodyPr>
            <a:spAutoFit/>
          </a:bodyPr>
          <a:p>
            <a:pPr eaLnBrk="1" hangingPunct="1"/>
            <a:r>
              <a:rPr lang="zh-CN" altLang="en-US" sz="1000" dirty="0">
                <a:latin typeface="Arial" panose="020B0604020202090204" pitchFamily="34" charset="0"/>
              </a:rPr>
              <a:t>`timescale 1ns / 1ps</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module TOP(</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input sysclk,</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input rst_n,</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output SCK,</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output RCK,</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output DA</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wire [15:0] Data;</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wire en;</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wire Done;</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HC_595</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.SYSCLK ( 50_000_000),//系统时钟频率</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.CLK_HZ ( 100_000   )    //用系统时钟产生一个100k的频率的时钟</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HC_595_1(</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.sysclk    (sysclk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.rst_n     (rst_n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.Data      (Data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.en        (en     )   ,//开始信号</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.SCK       (SCK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.RCK       (RCK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.DA        (DA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.Done      (Done   )   //结束信号</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data_ctrl</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.SYSCLK (50_000_000),</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.CLK_HZ (100_000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data_ctrl_1(</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.sysclk     (sysclk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.rst_n      (rst_n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.data_done  (Done)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.Data       (Data     )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.Done       (en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    );</a:t>
            </a:r>
            <a:endParaRPr lang="zh-CN" altLang="en-US" sz="1000" dirty="0">
              <a:latin typeface="Arial" panose="020B0604020202090204" pitchFamily="34" charset="0"/>
            </a:endParaRPr>
          </a:p>
          <a:p>
            <a:pPr eaLnBrk="1" hangingPunct="1"/>
            <a:r>
              <a:rPr lang="zh-CN" altLang="en-US" sz="1000" dirty="0">
                <a:latin typeface="Arial" panose="020B0604020202090204" pitchFamily="34" charset="0"/>
              </a:rPr>
              <a:t>endmodule</a:t>
            </a:r>
            <a:endParaRPr lang="zh-CN" altLang="en-US" sz="1000" dirty="0">
              <a:latin typeface="Arial" panose="020B0604020202090204" pitchFamily="34" charset="0"/>
            </a:endParaRPr>
          </a:p>
        </p:txBody>
      </p:sp>
      <p:sp>
        <p:nvSpPr>
          <p:cNvPr id="38915" name="文本框 4"/>
          <p:cNvSpPr txBox="1"/>
          <p:nvPr/>
        </p:nvSpPr>
        <p:spPr>
          <a:xfrm>
            <a:off x="5943600" y="6235700"/>
            <a:ext cx="27051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最具挑战性的挑战莫过于提升自我。</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350" y="23813"/>
            <a:ext cx="9140825" cy="1752600"/>
          </a:xfrm>
          <a:prstGeom prst="rect">
            <a:avLst/>
          </a:prstGeom>
          <a:noFill/>
          <a:ln w="9525">
            <a:noFill/>
          </a:ln>
        </p:spPr>
        <p:txBody>
          <a:bodyPr>
            <a:spAutoFit/>
          </a:bodyPr>
          <a:p>
            <a:pPr eaLnBrk="1" hangingPunct="1"/>
            <a:r>
              <a:rPr lang="zh-CN" altLang="en-US" dirty="0">
                <a:latin typeface="Arial" panose="020B0604020202090204" pitchFamily="34" charset="0"/>
              </a:rPr>
              <a:t>//*变量类型*</a:t>
            </a:r>
            <a:endParaRPr lang="zh-CN" altLang="en-US" dirty="0">
              <a:latin typeface="Arial" panose="020B0604020202090204" pitchFamily="34" charset="0"/>
            </a:endParaRPr>
          </a:p>
          <a:p>
            <a:pPr eaLnBrk="1" hangingPunct="1"/>
            <a:r>
              <a:rPr lang="zh-CN" altLang="en-US" dirty="0">
                <a:latin typeface="Arial" panose="020B0604020202090204" pitchFamily="34" charset="0"/>
              </a:rPr>
              <a:t>//线网型变量——wire:可以看做直接连接，在真正的工程中会被映射成为一条物理连线</a:t>
            </a:r>
            <a:endParaRPr lang="zh-CN" altLang="en-US" dirty="0">
              <a:latin typeface="Arial" panose="020B0604020202090204" pitchFamily="34" charset="0"/>
            </a:endParaRPr>
          </a:p>
          <a:p>
            <a:pPr eaLnBrk="1" hangingPunct="1"/>
            <a:r>
              <a:rPr lang="zh-CN" altLang="en-US" dirty="0">
                <a:latin typeface="Arial" panose="020B0604020202090204" pitchFamily="34" charset="0"/>
              </a:rPr>
              <a:t>wire [7:0] Data;</a:t>
            </a:r>
            <a:endParaRPr lang="zh-CN" altLang="en-US" dirty="0">
              <a:latin typeface="Arial" panose="020B0604020202090204" pitchFamily="34" charset="0"/>
            </a:endParaRPr>
          </a:p>
          <a:p>
            <a:pPr eaLnBrk="1" hangingPunct="1"/>
            <a:endParaRPr lang="zh-CN" altLang="en-US" dirty="0">
              <a:latin typeface="Arial" panose="020B0604020202090204" pitchFamily="34" charset="0"/>
            </a:endParaRPr>
          </a:p>
          <a:p>
            <a:pPr eaLnBrk="1" hangingPunct="1"/>
            <a:r>
              <a:rPr lang="zh-CN" altLang="en-US" dirty="0">
                <a:latin typeface="Arial" panose="020B0604020202090204" pitchFamily="34" charset="0"/>
              </a:rPr>
              <a:t>//寄存器型变量——reg:会被映射成为一个可以存储数据的寄存器</a:t>
            </a:r>
            <a:endParaRPr lang="zh-CN" altLang="en-US" dirty="0">
              <a:latin typeface="Arial" panose="020B0604020202090204" pitchFamily="34" charset="0"/>
            </a:endParaRPr>
          </a:p>
          <a:p>
            <a:pPr eaLnBrk="1" hangingPunct="1"/>
            <a:r>
              <a:rPr lang="zh-CN" altLang="en-US" dirty="0">
                <a:latin typeface="Arial" panose="020B0604020202090204" pitchFamily="34" charset="0"/>
              </a:rPr>
              <a:t>reg [31:0] cnt;</a:t>
            </a:r>
            <a:endParaRPr lang="zh-CN" altLang="en-US" dirty="0">
              <a:latin typeface="Arial" panose="020B0604020202090204" pitchFamily="34" charset="0"/>
            </a:endParaRPr>
          </a:p>
        </p:txBody>
      </p:sp>
      <p:sp>
        <p:nvSpPr>
          <p:cNvPr id="5" name="文本框 4"/>
          <p:cNvSpPr txBox="1"/>
          <p:nvPr/>
        </p:nvSpPr>
        <p:spPr>
          <a:xfrm>
            <a:off x="49213" y="1776413"/>
            <a:ext cx="9085262" cy="4800600"/>
          </a:xfrm>
          <a:prstGeom prst="rect">
            <a:avLst/>
          </a:prstGeom>
          <a:noFill/>
          <a:ln w="9525">
            <a:noFill/>
          </a:ln>
        </p:spPr>
        <p:txBody>
          <a:bodyPr>
            <a:spAutoFit/>
          </a:bodyPr>
          <a:p>
            <a:pPr eaLnBrk="1" hangingPunct="1"/>
            <a:r>
              <a:rPr lang="zh-CN" altLang="en-US" dirty="0">
                <a:latin typeface="Arial" panose="020B0604020202090204" pitchFamily="34" charset="0"/>
              </a:rPr>
              <a:t>//*赋值方式*</a:t>
            </a:r>
            <a:endParaRPr lang="zh-CN" altLang="en-US" dirty="0">
              <a:latin typeface="Arial" panose="020B0604020202090204" pitchFamily="34" charset="0"/>
            </a:endParaRPr>
          </a:p>
          <a:p>
            <a:pPr eaLnBrk="1" hangingPunct="1"/>
            <a:r>
              <a:rPr lang="zh-CN" altLang="en-US" dirty="0">
                <a:latin typeface="Arial" panose="020B0604020202090204" pitchFamily="34" charset="0"/>
              </a:rPr>
              <a:t>//“阻塞赋值” “=”  串行执行</a:t>
            </a:r>
            <a:endParaRPr lang="zh-CN" altLang="en-US" dirty="0">
              <a:latin typeface="Arial" panose="020B0604020202090204" pitchFamily="34" charset="0"/>
            </a:endParaRPr>
          </a:p>
          <a:p>
            <a:pPr eaLnBrk="1" hangingPunct="1"/>
            <a:r>
              <a:rPr lang="zh-CN" altLang="en-US" dirty="0">
                <a:latin typeface="Arial" panose="020B0604020202090204" pitchFamily="34" charset="0"/>
              </a:rPr>
              <a:t>reg a = 1;</a:t>
            </a:r>
            <a:endParaRPr lang="zh-CN" altLang="en-US" dirty="0">
              <a:latin typeface="Arial" panose="020B0604020202090204" pitchFamily="34" charset="0"/>
            </a:endParaRPr>
          </a:p>
          <a:p>
            <a:pPr eaLnBrk="1" hangingPunct="1"/>
            <a:r>
              <a:rPr lang="zh-CN" altLang="en-US" dirty="0">
                <a:latin typeface="Arial" panose="020B0604020202090204" pitchFamily="34" charset="0"/>
              </a:rPr>
              <a:t>reg b = 2;</a:t>
            </a:r>
            <a:endParaRPr lang="zh-CN" altLang="en-US" dirty="0">
              <a:latin typeface="Arial" panose="020B0604020202090204" pitchFamily="34" charset="0"/>
            </a:endParaRPr>
          </a:p>
          <a:p>
            <a:pPr eaLnBrk="1" hangingPunct="1"/>
            <a:r>
              <a:rPr lang="zh-CN" altLang="en-US" dirty="0">
                <a:latin typeface="Arial" panose="020B0604020202090204" pitchFamily="34" charset="0"/>
              </a:rPr>
              <a:t>reg c = 3;</a:t>
            </a:r>
            <a:endParaRPr lang="zh-CN" altLang="en-US" dirty="0">
              <a:latin typeface="Arial" panose="020B0604020202090204" pitchFamily="34" charset="0"/>
            </a:endParaRPr>
          </a:p>
          <a:p>
            <a:pPr eaLnBrk="1" hangingPunct="1"/>
            <a:r>
              <a:rPr lang="zh-CN" altLang="en-US" dirty="0">
                <a:solidFill>
                  <a:srgbClr val="FF0000"/>
                </a:solidFill>
                <a:latin typeface="Arial" panose="020B0604020202090204" pitchFamily="34" charset="0"/>
              </a:rPr>
              <a:t>always@(*)begin</a:t>
            </a:r>
            <a:endParaRPr lang="zh-CN" altLang="en-US" dirty="0">
              <a:solidFill>
                <a:srgbClr val="FF0000"/>
              </a:solidFill>
              <a:latin typeface="Arial" panose="020B0604020202090204" pitchFamily="34" charset="0"/>
            </a:endParaRPr>
          </a:p>
          <a:p>
            <a:pPr eaLnBrk="1" hangingPunct="1"/>
            <a:r>
              <a:rPr lang="zh-CN" altLang="en-US" dirty="0">
                <a:latin typeface="Arial" panose="020B0604020202090204" pitchFamily="34" charset="0"/>
              </a:rPr>
              <a:t>    a = b;    </a:t>
            </a:r>
            <a:endParaRPr lang="zh-CN" altLang="en-US" dirty="0">
              <a:latin typeface="Arial" panose="020B0604020202090204" pitchFamily="34" charset="0"/>
            </a:endParaRPr>
          </a:p>
          <a:p>
            <a:pPr eaLnBrk="1" hangingPunct="1"/>
            <a:r>
              <a:rPr lang="zh-CN" altLang="en-US" dirty="0">
                <a:latin typeface="Arial" panose="020B0604020202090204" pitchFamily="34" charset="0"/>
              </a:rPr>
              <a:t>    c = a;</a:t>
            </a:r>
            <a:endParaRPr lang="zh-CN" altLang="en-US" dirty="0">
              <a:latin typeface="Arial" panose="020B0604020202090204" pitchFamily="34" charset="0"/>
            </a:endParaRPr>
          </a:p>
          <a:p>
            <a:pPr eaLnBrk="1" hangingPunct="1"/>
            <a:r>
              <a:rPr lang="zh-CN" altLang="en-US" dirty="0">
                <a:latin typeface="Arial" panose="020B0604020202090204" pitchFamily="34" charset="0"/>
              </a:rPr>
              <a:t>end</a:t>
            </a:r>
            <a:endParaRPr lang="zh-CN" altLang="en-US" dirty="0">
              <a:latin typeface="Arial" panose="020B0604020202090204" pitchFamily="34" charset="0"/>
            </a:endParaRPr>
          </a:p>
          <a:p>
            <a:pPr eaLnBrk="1" hangingPunct="1"/>
            <a:r>
              <a:rPr lang="zh-CN" altLang="en-US" dirty="0">
                <a:latin typeface="Arial" panose="020B0604020202090204" pitchFamily="34" charset="0"/>
              </a:rPr>
              <a:t>//“非阻塞赋值” “&lt;=”  并行执行</a:t>
            </a:r>
            <a:endParaRPr lang="zh-CN" altLang="en-US" dirty="0">
              <a:latin typeface="Arial" panose="020B0604020202090204" pitchFamily="34" charset="0"/>
            </a:endParaRPr>
          </a:p>
          <a:p>
            <a:pPr eaLnBrk="1" hangingPunct="1"/>
            <a:r>
              <a:rPr lang="zh-CN" altLang="en-US" dirty="0">
                <a:latin typeface="Arial" panose="020B0604020202090204" pitchFamily="34" charset="0"/>
              </a:rPr>
              <a:t>always@(*)begin</a:t>
            </a:r>
            <a:endParaRPr lang="zh-CN" altLang="en-US" dirty="0">
              <a:latin typeface="Arial" panose="020B0604020202090204" pitchFamily="34" charset="0"/>
            </a:endParaRPr>
          </a:p>
          <a:p>
            <a:pPr eaLnBrk="1" hangingPunct="1"/>
            <a:r>
              <a:rPr lang="zh-CN" altLang="en-US" dirty="0">
                <a:latin typeface="Arial" panose="020B0604020202090204" pitchFamily="34" charset="0"/>
              </a:rPr>
              <a:t>    a &lt;= b;    </a:t>
            </a:r>
            <a:endParaRPr lang="zh-CN" altLang="en-US" dirty="0">
              <a:latin typeface="Arial" panose="020B0604020202090204" pitchFamily="34" charset="0"/>
            </a:endParaRPr>
          </a:p>
          <a:p>
            <a:pPr eaLnBrk="1" hangingPunct="1"/>
            <a:r>
              <a:rPr lang="zh-CN" altLang="en-US" dirty="0">
                <a:latin typeface="Arial" panose="020B0604020202090204" pitchFamily="34" charset="0"/>
              </a:rPr>
              <a:t>    c &lt;= a;</a:t>
            </a:r>
            <a:endParaRPr lang="zh-CN" altLang="en-US" dirty="0">
              <a:latin typeface="Arial" panose="020B0604020202090204" pitchFamily="34" charset="0"/>
            </a:endParaRPr>
          </a:p>
          <a:p>
            <a:pPr eaLnBrk="1" hangingPunct="1"/>
            <a:r>
              <a:rPr lang="zh-CN" altLang="en-US" dirty="0">
                <a:latin typeface="Arial" panose="020B0604020202090204" pitchFamily="34" charset="0"/>
              </a:rPr>
              <a:t>end</a:t>
            </a:r>
            <a:endParaRPr lang="zh-CN" altLang="en-US" dirty="0">
              <a:latin typeface="Arial" panose="020B0604020202090204" pitchFamily="34" charset="0"/>
            </a:endParaRPr>
          </a:p>
          <a:p>
            <a:pPr eaLnBrk="1" hangingPunct="1"/>
            <a:endParaRPr lang="zh-CN" altLang="en-US" dirty="0">
              <a:latin typeface="Arial" panose="020B0604020202090204" pitchFamily="34" charset="0"/>
            </a:endParaRPr>
          </a:p>
          <a:p>
            <a:pPr eaLnBrk="1" hangingPunct="1"/>
            <a:r>
              <a:rPr lang="zh-CN" altLang="en-US" dirty="0">
                <a:latin typeface="Arial" panose="020B0604020202090204" pitchFamily="34" charset="0"/>
              </a:rPr>
              <a:t>//*assign*</a:t>
            </a:r>
            <a:endParaRPr lang="zh-CN" altLang="en-US" dirty="0">
              <a:latin typeface="Arial" panose="020B0604020202090204" pitchFamily="34" charset="0"/>
            </a:endParaRPr>
          </a:p>
          <a:p>
            <a:pPr eaLnBrk="1" hangingPunct="1"/>
            <a:r>
              <a:rPr lang="zh-CN" altLang="en-US" dirty="0">
                <a:solidFill>
                  <a:srgbClr val="FF0000"/>
                </a:solidFill>
                <a:latin typeface="Arial" panose="020B0604020202090204" pitchFamily="34" charset="0"/>
              </a:rPr>
              <a:t>assign led = ( a*b == c ) ? 1 : 0 ;</a:t>
            </a:r>
            <a:endParaRPr lang="zh-CN" altLang="en-US" dirty="0">
              <a:solidFill>
                <a:srgbClr val="FF0000"/>
              </a:solidFill>
              <a:latin typeface="Arial" panose="020B0604020202090204" pitchFamily="34" charset="0"/>
            </a:endParaRPr>
          </a:p>
        </p:txBody>
      </p:sp>
      <p:sp>
        <p:nvSpPr>
          <p:cNvPr id="16388" name="文本框 5"/>
          <p:cNvSpPr txBox="1"/>
          <p:nvPr/>
        </p:nvSpPr>
        <p:spPr>
          <a:xfrm>
            <a:off x="5751513" y="6423025"/>
            <a:ext cx="3382962" cy="368300"/>
          </a:xfrm>
          <a:prstGeom prst="rect">
            <a:avLst/>
          </a:prstGeom>
          <a:noFill/>
          <a:ln w="9525">
            <a:noFill/>
          </a:ln>
        </p:spPr>
        <p:txBody>
          <a:bodyPr wrap="none">
            <a:spAutoFit/>
          </a:bodyPr>
          <a:p>
            <a:pPr eaLnBrk="1" hangingPunct="1"/>
            <a:r>
              <a:rPr lang="zh-CN" altLang="en-US" dirty="0">
                <a:solidFill>
                  <a:srgbClr val="FF0000"/>
                </a:solidFill>
                <a:latin typeface="Arial" panose="020B0604020202090204" pitchFamily="34" charset="0"/>
              </a:rPr>
              <a:t>艺术家一开始总是业余爱好者。</a:t>
            </a:r>
            <a:endParaRPr lang="zh-CN" altLang="en-US" dirty="0">
              <a:latin typeface="Arial" panose="020B0604020202090204" pitchFamily="34" charset="0"/>
            </a:endParaRPr>
          </a:p>
        </p:txBody>
      </p:sp>
      <p:cxnSp>
        <p:nvCxnSpPr>
          <p:cNvPr id="7" name="曲线连接符 6"/>
          <p:cNvCxnSpPr/>
          <p:nvPr/>
        </p:nvCxnSpPr>
        <p:spPr>
          <a:xfrm rot="16200000" flipV="1">
            <a:off x="219869" y="1796256"/>
            <a:ext cx="1682750" cy="1490663"/>
          </a:xfrm>
          <a:prstGeom prst="curvedConnector3">
            <a:avLst>
              <a:gd name="adj1" fmla="val 4998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曲线连接符 7"/>
          <p:cNvCxnSpPr/>
          <p:nvPr/>
        </p:nvCxnSpPr>
        <p:spPr>
          <a:xfrm rot="16200000">
            <a:off x="-1299369" y="3283744"/>
            <a:ext cx="5149850" cy="544513"/>
          </a:xfrm>
          <a:prstGeom prst="curvedConnector3">
            <a:avLst>
              <a:gd name="adj1" fmla="val 49994"/>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charRg st="61" end="7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文本框 1"/>
          <p:cNvSpPr txBox="1"/>
          <p:nvPr/>
        </p:nvSpPr>
        <p:spPr>
          <a:xfrm>
            <a:off x="5770563" y="6488113"/>
            <a:ext cx="3382962" cy="368300"/>
          </a:xfrm>
          <a:prstGeom prst="rect">
            <a:avLst/>
          </a:prstGeom>
          <a:noFill/>
          <a:ln w="9525">
            <a:noFill/>
          </a:ln>
        </p:spPr>
        <p:txBody>
          <a:bodyPr wrap="none">
            <a:spAutoFit/>
          </a:bodyPr>
          <a:p>
            <a:pPr eaLnBrk="1" hangingPunct="1"/>
            <a:r>
              <a:rPr lang="zh-CN" altLang="en-US" dirty="0">
                <a:solidFill>
                  <a:srgbClr val="FF0000"/>
                </a:solidFill>
                <a:latin typeface="Arial" panose="020B0604020202090204" pitchFamily="34" charset="0"/>
              </a:rPr>
              <a:t>艺术家一开始总是业余爱好者。</a:t>
            </a:r>
            <a:endParaRPr lang="zh-CN" altLang="en-US" dirty="0">
              <a:latin typeface="Arial" panose="020B0604020202090204" pitchFamily="34" charset="0"/>
            </a:endParaRPr>
          </a:p>
        </p:txBody>
      </p:sp>
      <p:sp>
        <p:nvSpPr>
          <p:cNvPr id="3" name="文本框 2"/>
          <p:cNvSpPr txBox="1"/>
          <p:nvPr/>
        </p:nvSpPr>
        <p:spPr>
          <a:xfrm>
            <a:off x="-15875" y="14288"/>
            <a:ext cx="8375650" cy="1752600"/>
          </a:xfrm>
          <a:prstGeom prst="rect">
            <a:avLst/>
          </a:prstGeom>
          <a:noFill/>
          <a:ln w="9525">
            <a:noFill/>
          </a:ln>
        </p:spPr>
        <p:txBody>
          <a:bodyPr>
            <a:spAutoFit/>
          </a:bodyPr>
          <a:p>
            <a:pPr eaLnBrk="1" hangingPunct="1"/>
            <a:r>
              <a:rPr lang="zh-CN" altLang="en-US" dirty="0">
                <a:latin typeface="Arial" panose="020B0604020202090204" pitchFamily="34" charset="0"/>
              </a:rPr>
              <a:t>//*位运算符*  最后的结果为1bit</a:t>
            </a:r>
            <a:endParaRPr lang="zh-CN" altLang="en-US" dirty="0">
              <a:latin typeface="Arial" panose="020B0604020202090204" pitchFamily="34" charset="0"/>
            </a:endParaRPr>
          </a:p>
          <a:p>
            <a:pPr eaLnBrk="1" hangingPunct="1"/>
            <a:r>
              <a:rPr lang="zh-CN" altLang="en-US" dirty="0">
                <a:latin typeface="Arial" panose="020B0604020202090204" pitchFamily="34" charset="0"/>
              </a:rPr>
              <a:t>//按位与：&amp;     </a:t>
            </a:r>
            <a:endParaRPr lang="zh-CN" altLang="en-US" dirty="0">
              <a:latin typeface="Arial" panose="020B0604020202090204" pitchFamily="34" charset="0"/>
            </a:endParaRPr>
          </a:p>
          <a:p>
            <a:pPr eaLnBrk="1" hangingPunct="1"/>
            <a:r>
              <a:rPr lang="zh-CN" altLang="en-US" dirty="0">
                <a:latin typeface="Arial" panose="020B0604020202090204" pitchFamily="34" charset="0"/>
              </a:rPr>
              <a:t>//按位或：|</a:t>
            </a:r>
            <a:endParaRPr lang="zh-CN" altLang="en-US" dirty="0">
              <a:latin typeface="Arial" panose="020B0604020202090204" pitchFamily="34" charset="0"/>
            </a:endParaRPr>
          </a:p>
          <a:p>
            <a:pPr eaLnBrk="1" hangingPunct="1"/>
            <a:r>
              <a:rPr lang="zh-CN" altLang="en-US" dirty="0">
                <a:latin typeface="Arial" panose="020B0604020202090204" pitchFamily="34" charset="0"/>
              </a:rPr>
              <a:t>//按位取反：~</a:t>
            </a:r>
            <a:endParaRPr lang="zh-CN" altLang="en-US" dirty="0">
              <a:latin typeface="Arial" panose="020B0604020202090204" pitchFamily="34" charset="0"/>
            </a:endParaRPr>
          </a:p>
          <a:p>
            <a:pPr eaLnBrk="1" hangingPunct="1"/>
            <a:r>
              <a:rPr lang="zh-CN" altLang="en-US" dirty="0">
                <a:latin typeface="Arial" panose="020B0604020202090204" pitchFamily="34" charset="0"/>
              </a:rPr>
              <a:t>//按位异或：^</a:t>
            </a:r>
            <a:endParaRPr lang="zh-CN" altLang="en-US" dirty="0">
              <a:latin typeface="Arial" panose="020B0604020202090204" pitchFamily="34" charset="0"/>
            </a:endParaRPr>
          </a:p>
          <a:p>
            <a:pPr eaLnBrk="1" hangingPunct="1"/>
            <a:r>
              <a:rPr lang="zh-CN" altLang="en-US" dirty="0">
                <a:latin typeface="Arial" panose="020B0604020202090204" pitchFamily="34" charset="0"/>
              </a:rPr>
              <a:t>//按位同或：^~</a:t>
            </a:r>
            <a:endParaRPr lang="zh-CN" altLang="en-US" dirty="0">
              <a:solidFill>
                <a:srgbClr val="FF0000"/>
              </a:solidFill>
              <a:latin typeface="Arial" panose="020B0604020202090204" pitchFamily="34" charset="0"/>
            </a:endParaRPr>
          </a:p>
        </p:txBody>
      </p:sp>
      <p:sp>
        <p:nvSpPr>
          <p:cNvPr id="4" name="文本框 3"/>
          <p:cNvSpPr txBox="1"/>
          <p:nvPr/>
        </p:nvSpPr>
        <p:spPr>
          <a:xfrm>
            <a:off x="-15875" y="2136775"/>
            <a:ext cx="4689475" cy="644525"/>
          </a:xfrm>
          <a:prstGeom prst="rect">
            <a:avLst/>
          </a:prstGeom>
          <a:noFill/>
          <a:ln w="9525">
            <a:noFill/>
          </a:ln>
        </p:spPr>
        <p:txBody>
          <a:bodyPr>
            <a:spAutoFit/>
          </a:bodyPr>
          <a:p>
            <a:pPr eaLnBrk="1" hangingPunct="1"/>
            <a:endParaRPr lang="zh-CN" altLang="en-US" dirty="0">
              <a:latin typeface="Arial" panose="020B0604020202090204" pitchFamily="34" charset="0"/>
            </a:endParaRPr>
          </a:p>
          <a:p>
            <a:pPr eaLnBrk="1" hangingPunct="1"/>
            <a:r>
              <a:rPr lang="zh-CN" altLang="en-US" dirty="0">
                <a:solidFill>
                  <a:srgbClr val="FF0000"/>
                </a:solidFill>
                <a:latin typeface="Arial" panose="020B0604020202090204" pitchFamily="34" charset="0"/>
              </a:rPr>
              <a:t>endmodule   //模块结尾</a:t>
            </a:r>
            <a:endParaRPr lang="zh-CN" altLang="en-US" dirty="0">
              <a:solidFill>
                <a:srgbClr val="FF0000"/>
              </a:solidFill>
              <a:latin typeface="Arial" panose="020B0604020202090204" pitchFamily="34" charset="0"/>
            </a:endParaRPr>
          </a:p>
        </p:txBody>
      </p:sp>
      <p:sp>
        <p:nvSpPr>
          <p:cNvPr id="5" name="文本框 4"/>
          <p:cNvSpPr txBox="1"/>
          <p:nvPr/>
        </p:nvSpPr>
        <p:spPr>
          <a:xfrm>
            <a:off x="1785938" y="304800"/>
            <a:ext cx="5929312" cy="368300"/>
          </a:xfrm>
          <a:prstGeom prst="rect">
            <a:avLst/>
          </a:prstGeom>
          <a:noFill/>
          <a:ln w="9525">
            <a:noFill/>
          </a:ln>
        </p:spPr>
        <p:txBody>
          <a:bodyPr>
            <a:spAutoFit/>
          </a:bodyPr>
          <a:p>
            <a:pPr eaLnBrk="1" hangingPunct="1"/>
            <a:r>
              <a:rPr lang="zh-CN" altLang="en-US" dirty="0">
                <a:solidFill>
                  <a:srgbClr val="FF0000"/>
                </a:solidFill>
                <a:latin typeface="Arial" panose="020B0604020202090204" pitchFamily="34" charset="0"/>
                <a:sym typeface="微软雅黑" pitchFamily="34" charset="-122"/>
              </a:rPr>
              <a:t>//&amp;8'b1010_1110;  00_10   1_0 0</a:t>
            </a:r>
            <a:endParaRPr lang="zh-CN" altLang="en-US" dirty="0">
              <a:latin typeface="Arial" panose="020B060402020209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14287" y="304800"/>
            <a:ext cx="5343525" cy="368300"/>
          </a:xfrm>
          <a:prstGeom prst="rect">
            <a:avLst/>
          </a:prstGeom>
          <a:noFill/>
          <a:ln w="9525">
            <a:noFill/>
          </a:ln>
        </p:spPr>
        <p:txBody>
          <a:bodyPr>
            <a:spAutoFit/>
          </a:bodyPr>
          <a:p>
            <a:pPr eaLnBrk="1" hangingPunct="1"/>
            <a:r>
              <a:rPr lang="zh-CN" altLang="en-US" b="1" dirty="0">
                <a:latin typeface="Arial" panose="020B0604020202090204" pitchFamily="34" charset="0"/>
              </a:rPr>
              <a:t>二、流水灯</a:t>
            </a:r>
            <a:endParaRPr lang="zh-CN" altLang="en-US" b="1" dirty="0">
              <a:latin typeface="Arial" panose="020B0604020202090204" pitchFamily="34" charset="0"/>
            </a:endParaRPr>
          </a:p>
        </p:txBody>
      </p:sp>
      <p:sp>
        <p:nvSpPr>
          <p:cNvPr id="4" name="文本框 3"/>
          <p:cNvSpPr txBox="1"/>
          <p:nvPr/>
        </p:nvSpPr>
        <p:spPr>
          <a:xfrm>
            <a:off x="-14287" y="742950"/>
            <a:ext cx="7142162" cy="5260975"/>
          </a:xfrm>
          <a:prstGeom prst="rect">
            <a:avLst/>
          </a:prstGeom>
          <a:noFill/>
          <a:ln w="9525">
            <a:noFill/>
          </a:ln>
        </p:spPr>
        <p:txBody>
          <a:bodyPr>
            <a:spAutoFit/>
          </a:bodyPr>
          <a:p>
            <a:pPr eaLnBrk="1" hangingPunct="1"/>
            <a:r>
              <a:rPr lang="zh-CN" altLang="en-US" sz="1400" dirty="0">
                <a:latin typeface="Arial" panose="020B0604020202090204" pitchFamily="34" charset="0"/>
              </a:rPr>
              <a:t>`timescale 1ns / 1ps</a:t>
            </a:r>
            <a:endParaRPr lang="zh-CN" altLang="en-US" sz="1400" dirty="0">
              <a:latin typeface="Arial" panose="020B0604020202090204" pitchFamily="34" charset="0"/>
            </a:endParaRPr>
          </a:p>
          <a:p>
            <a:pPr eaLnBrk="1" hangingPunct="1"/>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module led(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output reg [3:0] led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parameter TIME_IS=50_000_000;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reg [31:0]cnt;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always@(posedge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cnt&lt;=32'd0;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if(cnt&gt;=TIME_IS-1)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cnt&lt;=32'd0;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cnt&lt;=cnt+32'd1;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always@(posedge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led&lt;=4'b0001;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if(cnt&gt;=TIME_IS-1)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led&lt;={led[2:0],led[3]};</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led&lt;=led;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endmodule</a:t>
            </a:r>
            <a:endParaRPr lang="zh-CN" altLang="en-US" sz="1400" dirty="0">
              <a:latin typeface="Arial" panose="020B0604020202090204" pitchFamily="34" charset="0"/>
            </a:endParaRPr>
          </a:p>
        </p:txBody>
      </p:sp>
      <p:sp>
        <p:nvSpPr>
          <p:cNvPr id="18436" name="文本框 4"/>
          <p:cNvSpPr txBox="1"/>
          <p:nvPr/>
        </p:nvSpPr>
        <p:spPr>
          <a:xfrm>
            <a:off x="2930525" y="6497638"/>
            <a:ext cx="6199188"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
        <p:nvSpPr>
          <p:cNvPr id="6" name="文本框 5"/>
          <p:cNvSpPr txBox="1"/>
          <p:nvPr/>
        </p:nvSpPr>
        <p:spPr>
          <a:xfrm>
            <a:off x="3094038" y="2976563"/>
            <a:ext cx="493395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时序逻辑（</a:t>
            </a:r>
            <a:r>
              <a:rPr lang="en-US" altLang="zh-CN" sz="1000" dirty="0">
                <a:solidFill>
                  <a:srgbClr val="FF0000"/>
                </a:solidFill>
                <a:latin typeface="Arial" panose="020B0604020202090204" pitchFamily="34" charset="0"/>
              </a:rPr>
              <a:t>cnt</a:t>
            </a:r>
            <a:r>
              <a:rPr lang="zh-CN" altLang="en-US" sz="1000" dirty="0">
                <a:solidFill>
                  <a:srgbClr val="FF0000"/>
                </a:solidFill>
                <a:latin typeface="Arial" panose="020B0604020202090204" pitchFamily="34" charset="0"/>
              </a:rPr>
              <a:t>自加）</a:t>
            </a:r>
            <a:endParaRPr lang="zh-CN" altLang="en-US" sz="1000" dirty="0">
              <a:solidFill>
                <a:srgbClr val="FF0000"/>
              </a:solidFill>
              <a:latin typeface="Arial" panose="020B0604020202090204" pitchFamily="34" charset="0"/>
            </a:endParaRPr>
          </a:p>
        </p:txBody>
      </p:sp>
      <p:cxnSp>
        <p:nvCxnSpPr>
          <p:cNvPr id="7" name="曲线连接符 6"/>
          <p:cNvCxnSpPr>
            <a:stCxn id="6" idx="1"/>
          </p:cNvCxnSpPr>
          <p:nvPr/>
        </p:nvCxnSpPr>
        <p:spPr>
          <a:xfrm rot="10800000">
            <a:off x="2339975" y="2852738"/>
            <a:ext cx="754063" cy="246063"/>
          </a:xfrm>
          <a:prstGeom prst="curvedConnector3">
            <a:avLst>
              <a:gd name="adj1" fmla="val 49916"/>
            </a:avLst>
          </a:prstGeom>
          <a:ln>
            <a:tailEnd type="arrow"/>
          </a:ln>
        </p:spPr>
        <p:style>
          <a:lnRef idx="1">
            <a:schemeClr val="accent1"/>
          </a:lnRef>
          <a:fillRef idx="0">
            <a:schemeClr val="accent1"/>
          </a:fillRef>
          <a:effectRef idx="0">
            <a:schemeClr val="accent1"/>
          </a:effectRef>
          <a:fontRef idx="minor">
            <a:schemeClr val="tx1"/>
          </a:fontRef>
        </p:style>
      </p:cxnSp>
      <p:sp>
        <p:nvSpPr>
          <p:cNvPr id="24582" name="文本框 7"/>
          <p:cNvSpPr txBox="1"/>
          <p:nvPr/>
        </p:nvSpPr>
        <p:spPr>
          <a:xfrm>
            <a:off x="3559175" y="2266950"/>
            <a:ext cx="3317875"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定义一秒</a:t>
            </a:r>
            <a:endParaRPr lang="zh-CN" altLang="en-US" sz="1000" dirty="0">
              <a:solidFill>
                <a:srgbClr val="FF0000"/>
              </a:solidFill>
              <a:latin typeface="Arial" panose="020B0604020202090204" pitchFamily="34" charset="0"/>
            </a:endParaRPr>
          </a:p>
        </p:txBody>
      </p:sp>
      <p:cxnSp>
        <p:nvCxnSpPr>
          <p:cNvPr id="9" name="曲线连接符 8"/>
          <p:cNvCxnSpPr>
            <a:stCxn id="24582" idx="1"/>
          </p:cNvCxnSpPr>
          <p:nvPr/>
        </p:nvCxnSpPr>
        <p:spPr>
          <a:xfrm rot="10800000">
            <a:off x="3060700" y="2347913"/>
            <a:ext cx="498475" cy="39688"/>
          </a:xfrm>
          <a:prstGeom prst="curvedConnector3">
            <a:avLst>
              <a:gd name="adj1" fmla="val 49873"/>
            </a:avLst>
          </a:prstGeom>
          <a:ln>
            <a:tailEnd type="arrow"/>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094038" y="4041775"/>
            <a:ext cx="4945062"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利用前面</a:t>
            </a:r>
            <a:r>
              <a:rPr lang="en-US" altLang="zh-CN" sz="1000" dirty="0">
                <a:solidFill>
                  <a:srgbClr val="FF0000"/>
                </a:solidFill>
                <a:latin typeface="Arial" panose="020B0604020202090204" pitchFamily="34" charset="0"/>
              </a:rPr>
              <a:t>cnt</a:t>
            </a:r>
            <a:r>
              <a:rPr lang="zh-CN" altLang="en-US" sz="1000" dirty="0">
                <a:solidFill>
                  <a:srgbClr val="FF0000"/>
                </a:solidFill>
                <a:latin typeface="Arial" panose="020B0604020202090204" pitchFamily="34" charset="0"/>
              </a:rPr>
              <a:t>的自加来计时（即每一秒让灯流动一次）</a:t>
            </a:r>
            <a:endParaRPr lang="zh-CN" altLang="en-US" sz="1000" dirty="0">
              <a:solidFill>
                <a:srgbClr val="FF0000"/>
              </a:solidFill>
              <a:latin typeface="Arial" panose="020B0604020202090204" pitchFamily="34" charset="0"/>
            </a:endParaRPr>
          </a:p>
        </p:txBody>
      </p:sp>
      <p:cxnSp>
        <p:nvCxnSpPr>
          <p:cNvPr id="5" name="曲线连接符 4"/>
          <p:cNvCxnSpPr>
            <a:stCxn id="2" idx="1"/>
          </p:cNvCxnSpPr>
          <p:nvPr/>
        </p:nvCxnSpPr>
        <p:spPr>
          <a:xfrm rot="10800000" flipV="1">
            <a:off x="2411413" y="4164013"/>
            <a:ext cx="682625" cy="201613"/>
          </a:xfrm>
          <a:prstGeom prst="curvedConnector3">
            <a:avLst>
              <a:gd name="adj1" fmla="val 49953"/>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8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charRg st="0" end="2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6" grpId="0"/>
      <p:bldP spid="6" grpId="1"/>
      <p:bldP spid="24582" grpId="0"/>
      <p:bldP spid="24582"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3338" y="31750"/>
            <a:ext cx="6656387" cy="368300"/>
          </a:xfrm>
          <a:prstGeom prst="rect">
            <a:avLst/>
          </a:prstGeom>
          <a:noFill/>
          <a:ln w="9525">
            <a:noFill/>
          </a:ln>
        </p:spPr>
        <p:txBody>
          <a:bodyPr>
            <a:spAutoFit/>
          </a:bodyPr>
          <a:p>
            <a:pPr eaLnBrk="1" hangingPunct="1"/>
            <a:r>
              <a:rPr lang="zh-CN" altLang="en-US" b="1" dirty="0">
                <a:latin typeface="Arial" panose="020B0604020202090204" pitchFamily="34" charset="0"/>
              </a:rPr>
              <a:t>三、状态机</a:t>
            </a:r>
            <a:endParaRPr lang="zh-CN" altLang="en-US" b="1" dirty="0">
              <a:latin typeface="Arial" panose="020B0604020202090204" pitchFamily="34" charset="0"/>
            </a:endParaRPr>
          </a:p>
        </p:txBody>
      </p:sp>
      <p:sp>
        <p:nvSpPr>
          <p:cNvPr id="3" name="文本框 2"/>
          <p:cNvSpPr txBox="1"/>
          <p:nvPr/>
        </p:nvSpPr>
        <p:spPr>
          <a:xfrm>
            <a:off x="31750" y="474663"/>
            <a:ext cx="9128125" cy="2584450"/>
          </a:xfrm>
          <a:prstGeom prst="rect">
            <a:avLst/>
          </a:prstGeom>
          <a:noFill/>
          <a:ln w="9525">
            <a:noFill/>
          </a:ln>
        </p:spPr>
        <p:txBody>
          <a:bodyPr>
            <a:spAutoFit/>
          </a:bodyPr>
          <a:p>
            <a:pPr eaLnBrk="1" hangingPunct="1"/>
            <a:r>
              <a:rPr lang="zh-CN" altLang="en-US" dirty="0">
                <a:solidFill>
                  <a:srgbClr val="FF0000"/>
                </a:solidFill>
                <a:latin typeface="Arial" panose="020B0604020202090204" pitchFamily="34" charset="0"/>
              </a:rPr>
              <a:t>3 段式</a:t>
            </a:r>
            <a:endParaRPr lang="zh-CN" altLang="en-US" dirty="0">
              <a:solidFill>
                <a:srgbClr val="FF0000"/>
              </a:solidFill>
              <a:latin typeface="Arial" panose="020B0604020202090204" pitchFamily="34" charset="0"/>
            </a:endParaRPr>
          </a:p>
          <a:p>
            <a:pPr eaLnBrk="1" hangingPunct="1"/>
            <a:r>
              <a:rPr lang="zh-CN" altLang="en-US" dirty="0">
                <a:latin typeface="Arial" panose="020B0604020202090204" pitchFamily="34" charset="0"/>
              </a:rPr>
              <a:t>(1) 首先，根据状态机的个数确定状态机编码。利用编码给状态寄存器赋值，代码可读性更好。</a:t>
            </a:r>
            <a:endParaRPr lang="zh-CN" altLang="en-US" dirty="0">
              <a:latin typeface="Arial" panose="020B0604020202090204" pitchFamily="34" charset="0"/>
            </a:endParaRPr>
          </a:p>
          <a:p>
            <a:pPr eaLnBrk="1" hangingPunct="1"/>
            <a:r>
              <a:rPr lang="zh-CN" altLang="en-US" dirty="0">
                <a:latin typeface="Arial" panose="020B0604020202090204" pitchFamily="34" charset="0"/>
              </a:rPr>
              <a:t>(2) 状态机第一段，时序逻辑，非阻塞赋值，传递寄存器的状态。</a:t>
            </a:r>
            <a:endParaRPr lang="zh-CN" altLang="en-US" dirty="0">
              <a:latin typeface="Arial" panose="020B0604020202090204" pitchFamily="34" charset="0"/>
            </a:endParaRPr>
          </a:p>
          <a:p>
            <a:pPr eaLnBrk="1" hangingPunct="1"/>
            <a:r>
              <a:rPr lang="zh-CN" altLang="en-US" dirty="0">
                <a:latin typeface="Arial" panose="020B0604020202090204" pitchFamily="34" charset="0"/>
              </a:rPr>
              <a:t>(3) 状态机第二段，组合逻辑，阻塞赋值，根据当前状态和当前输入，确定下一个状态机的状态。</a:t>
            </a:r>
            <a:endParaRPr lang="zh-CN" altLang="en-US" dirty="0">
              <a:latin typeface="Arial" panose="020B0604020202090204" pitchFamily="34" charset="0"/>
            </a:endParaRPr>
          </a:p>
          <a:p>
            <a:pPr eaLnBrk="1" hangingPunct="1"/>
            <a:r>
              <a:rPr lang="zh-CN" altLang="en-US" dirty="0">
                <a:latin typeface="Arial" panose="020B0604020202090204" pitchFamily="34" charset="0"/>
              </a:rPr>
              <a:t>(4) 状态机第三代，时序逻辑，非阻塞赋值，因为是 Mealy 型状态机，根据当前状态和当前输入，</a:t>
            </a:r>
            <a:endParaRPr lang="zh-CN" altLang="en-US" dirty="0">
              <a:latin typeface="Arial" panose="020B0604020202090204" pitchFamily="34" charset="0"/>
            </a:endParaRPr>
          </a:p>
          <a:p>
            <a:pPr eaLnBrk="1" hangingPunct="1"/>
            <a:r>
              <a:rPr lang="zh-CN" altLang="en-US" dirty="0">
                <a:latin typeface="Arial" panose="020B0604020202090204" pitchFamily="34" charset="0"/>
              </a:rPr>
              <a:t>确定输出信号。</a:t>
            </a:r>
            <a:endParaRPr lang="zh-CN" altLang="en-US" dirty="0">
              <a:latin typeface="Arial" panose="020B0604020202090204" pitchFamily="34" charset="0"/>
            </a:endParaRPr>
          </a:p>
        </p:txBody>
      </p:sp>
      <p:sp>
        <p:nvSpPr>
          <p:cNvPr id="4" name="文本框 3"/>
          <p:cNvSpPr txBox="1"/>
          <p:nvPr/>
        </p:nvSpPr>
        <p:spPr>
          <a:xfrm>
            <a:off x="31750" y="3325813"/>
            <a:ext cx="9126538" cy="368300"/>
          </a:xfrm>
          <a:prstGeom prst="rect">
            <a:avLst/>
          </a:prstGeom>
          <a:noFill/>
          <a:ln w="9525">
            <a:noFill/>
          </a:ln>
        </p:spPr>
        <p:txBody>
          <a:bodyPr>
            <a:spAutoFit/>
          </a:bodyPr>
          <a:p>
            <a:pPr eaLnBrk="1" hangingPunct="1"/>
            <a:r>
              <a:rPr lang="zh-CN" altLang="en-US" dirty="0">
                <a:solidFill>
                  <a:srgbClr val="FF0000"/>
                </a:solidFill>
                <a:latin typeface="Arial" panose="020B0604020202090204" pitchFamily="34" charset="0"/>
              </a:rPr>
              <a:t>如何用状态机编写程序让按键控制灯光并且利用按键消抖来消除弹性？</a:t>
            </a:r>
            <a:endParaRPr lang="zh-CN" altLang="en-US" dirty="0">
              <a:solidFill>
                <a:srgbClr val="FF0000"/>
              </a:solidFill>
              <a:latin typeface="Arial" panose="020B0604020202090204" pitchFamily="34" charset="0"/>
            </a:endParaRPr>
          </a:p>
        </p:txBody>
      </p:sp>
      <p:sp>
        <p:nvSpPr>
          <p:cNvPr id="19461" name="文本框 4"/>
          <p:cNvSpPr txBox="1"/>
          <p:nvPr/>
        </p:nvSpPr>
        <p:spPr>
          <a:xfrm>
            <a:off x="2930525" y="6497638"/>
            <a:ext cx="6199188"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QQ图片20220715093719"/>
          <p:cNvPicPr>
            <a:picLocks noChangeAspect="1"/>
          </p:cNvPicPr>
          <p:nvPr/>
        </p:nvPicPr>
        <p:blipFill>
          <a:blip r:embed="rId1"/>
          <a:stretch>
            <a:fillRect/>
          </a:stretch>
        </p:blipFill>
        <p:spPr>
          <a:xfrm>
            <a:off x="-42862" y="2401888"/>
            <a:ext cx="9161462" cy="2054225"/>
          </a:xfrm>
          <a:prstGeom prst="rect">
            <a:avLst/>
          </a:prstGeom>
          <a:noFill/>
          <a:ln w="9525">
            <a:noFill/>
          </a:ln>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6988" y="212725"/>
            <a:ext cx="9090025" cy="368300"/>
          </a:xfrm>
          <a:prstGeom prst="rect">
            <a:avLst/>
          </a:prstGeom>
          <a:noFill/>
          <a:ln w="9525">
            <a:noFill/>
          </a:ln>
        </p:spPr>
        <p:txBody>
          <a:bodyPr>
            <a:spAutoFit/>
          </a:bodyPr>
          <a:p>
            <a:pPr eaLnBrk="1" hangingPunct="1"/>
            <a:r>
              <a:rPr lang="en-US" altLang="zh-CN" b="1" dirty="0">
                <a:latin typeface="Arial" panose="020B0604020202090204" pitchFamily="34" charset="0"/>
              </a:rPr>
              <a:t>1</a:t>
            </a:r>
            <a:r>
              <a:rPr lang="zh-CN" altLang="en-US" b="1" dirty="0">
                <a:latin typeface="Arial" panose="020B0604020202090204" pitchFamily="34" charset="0"/>
              </a:rPr>
              <a:t>、按键消抖</a:t>
            </a:r>
            <a:endParaRPr lang="zh-CN" altLang="en-US" b="1" dirty="0">
              <a:latin typeface="Arial" panose="020B0604020202090204" pitchFamily="34" charset="0"/>
            </a:endParaRPr>
          </a:p>
        </p:txBody>
      </p:sp>
      <p:sp>
        <p:nvSpPr>
          <p:cNvPr id="3" name="文本框 2"/>
          <p:cNvSpPr txBox="1"/>
          <p:nvPr/>
        </p:nvSpPr>
        <p:spPr>
          <a:xfrm>
            <a:off x="222250" y="581025"/>
            <a:ext cx="6556375" cy="6340475"/>
          </a:xfrm>
          <a:prstGeom prst="rect">
            <a:avLst/>
          </a:prstGeom>
          <a:noFill/>
          <a:ln w="9525">
            <a:noFill/>
          </a:ln>
        </p:spPr>
        <p:txBody>
          <a:bodyPr>
            <a:spAutoFit/>
          </a:bodyPr>
          <a:p>
            <a:pPr eaLnBrk="1" hangingPunct="1"/>
            <a:r>
              <a:rPr lang="zh-CN" altLang="en-US" sz="1400" dirty="0">
                <a:latin typeface="Arial" panose="020B0604020202090204" pitchFamily="34" charset="0"/>
              </a:rPr>
              <a:t>module yzjtwo(</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key,</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output reg  key_flag</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parameter DELAY=1_000_000;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reg [31:0]cnt;</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always@(posedge 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 (!rst_n)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cnt&lt;=32'd0;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if (key==0)begin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 (cnt==DELAY)</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cnt&lt;=cnt;</a:t>
            </a:r>
            <a:endParaRPr lang="zh-CN" altLang="en-US" sz="1400" dirty="0">
              <a:latin typeface="Arial" panose="020B0604020202090204" pitchFamily="34" charset="0"/>
            </a:endParaRPr>
          </a:p>
          <a:p>
            <a:pPr eaLnBrk="1" hangingPunct="1"/>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cnt&lt;=cnt+32'd1;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end</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cnt&lt;=32'd0;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always@(posedge 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 (!rst_n)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key_flag&lt;=1'b0;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if (cnt==DELAY-1)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key_flag&lt;=1'b1;</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key_flag&lt;=1'b0;</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endmodule</a:t>
            </a:r>
            <a:endParaRPr lang="zh-CN" altLang="en-US" sz="1400" dirty="0">
              <a:latin typeface="Arial" panose="020B0604020202090204" pitchFamily="34" charset="0"/>
            </a:endParaRPr>
          </a:p>
        </p:txBody>
      </p:sp>
      <p:sp>
        <p:nvSpPr>
          <p:cNvPr id="4" name="文本框 3"/>
          <p:cNvSpPr txBox="1"/>
          <p:nvPr/>
        </p:nvSpPr>
        <p:spPr>
          <a:xfrm>
            <a:off x="2663825" y="5794375"/>
            <a:ext cx="6372225" cy="246063"/>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在</a:t>
            </a:r>
            <a:r>
              <a:rPr lang="en-US" altLang="zh-CN" sz="1000" dirty="0">
                <a:solidFill>
                  <a:srgbClr val="FF0000"/>
                </a:solidFill>
                <a:latin typeface="Arial" panose="020B0604020202090204" pitchFamily="34" charset="0"/>
              </a:rPr>
              <a:t>20ms</a:t>
            </a:r>
            <a:r>
              <a:rPr lang="zh-CN" altLang="en-US" sz="1000" dirty="0">
                <a:solidFill>
                  <a:srgbClr val="FF0000"/>
                </a:solidFill>
                <a:latin typeface="Arial" panose="020B0604020202090204" pitchFamily="34" charset="0"/>
              </a:rPr>
              <a:t>前产生一个尖峰脉冲</a:t>
            </a:r>
            <a:endParaRPr lang="zh-CN" altLang="en-US" sz="1000" dirty="0">
              <a:solidFill>
                <a:srgbClr val="FF0000"/>
              </a:solidFill>
              <a:latin typeface="Arial" panose="020B0604020202090204" pitchFamily="34" charset="0"/>
            </a:endParaRPr>
          </a:p>
        </p:txBody>
      </p:sp>
      <p:cxnSp>
        <p:nvCxnSpPr>
          <p:cNvPr id="5" name="曲线连接符 4"/>
          <p:cNvCxnSpPr/>
          <p:nvPr/>
        </p:nvCxnSpPr>
        <p:spPr>
          <a:xfrm rot="10800000">
            <a:off x="2411413" y="5794375"/>
            <a:ext cx="252413" cy="112713"/>
          </a:xfrm>
          <a:prstGeom prst="curvedConnector3">
            <a:avLst>
              <a:gd name="adj1" fmla="val 49749"/>
            </a:avLst>
          </a:prstGeom>
          <a:ln>
            <a:tailEnd type="arrow"/>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3462338" y="2038350"/>
            <a:ext cx="4291012"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定义</a:t>
            </a:r>
            <a:r>
              <a:rPr lang="en-US" altLang="zh-CN" sz="1000" dirty="0">
                <a:solidFill>
                  <a:srgbClr val="FF0000"/>
                </a:solidFill>
                <a:latin typeface="Arial" panose="020B0604020202090204" pitchFamily="34" charset="0"/>
              </a:rPr>
              <a:t>20ms</a:t>
            </a:r>
            <a:endParaRPr lang="en-US" altLang="zh-CN" sz="1000" dirty="0">
              <a:solidFill>
                <a:srgbClr val="FF0000"/>
              </a:solidFill>
              <a:latin typeface="Arial" panose="020B0604020202090204" pitchFamily="34" charset="0"/>
            </a:endParaRPr>
          </a:p>
        </p:txBody>
      </p:sp>
      <p:cxnSp>
        <p:nvCxnSpPr>
          <p:cNvPr id="7" name="曲线连接符 6"/>
          <p:cNvCxnSpPr/>
          <p:nvPr/>
        </p:nvCxnSpPr>
        <p:spPr>
          <a:xfrm rot="10800000">
            <a:off x="3059113" y="1987550"/>
            <a:ext cx="403225" cy="160338"/>
          </a:xfrm>
          <a:prstGeom prst="curvedConnector3">
            <a:avLst>
              <a:gd name="adj1" fmla="val 4992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6" grpId="0"/>
      <p:bldP spid="6"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椭圆 6"/>
          <p:cNvSpPr/>
          <p:nvPr/>
        </p:nvSpPr>
        <p:spPr>
          <a:xfrm>
            <a:off x="34925" y="4149725"/>
            <a:ext cx="2665413" cy="1368425"/>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dk1"/>
              </a:solidFill>
              <a:effectLst/>
              <a:uLnTx/>
              <a:uFillTx/>
              <a:latin typeface="+mn-lt"/>
              <a:ea typeface="+mn-ea"/>
              <a:cs typeface="+mn-cs"/>
            </a:endParaRPr>
          </a:p>
        </p:txBody>
      </p:sp>
      <p:sp>
        <p:nvSpPr>
          <p:cNvPr id="2" name="文本框 1"/>
          <p:cNvSpPr txBox="1"/>
          <p:nvPr/>
        </p:nvSpPr>
        <p:spPr>
          <a:xfrm>
            <a:off x="17463" y="312738"/>
            <a:ext cx="9109075" cy="644525"/>
          </a:xfrm>
          <a:prstGeom prst="rect">
            <a:avLst/>
          </a:prstGeom>
          <a:noFill/>
          <a:ln w="9525">
            <a:noFill/>
          </a:ln>
        </p:spPr>
        <p:txBody>
          <a:bodyPr>
            <a:spAutoFit/>
          </a:bodyPr>
          <a:p>
            <a:pPr eaLnBrk="1" hangingPunct="1"/>
            <a:r>
              <a:rPr lang="en-US" altLang="zh-CN" b="1" dirty="0">
                <a:latin typeface="Arial" panose="020B0604020202090204" pitchFamily="34" charset="0"/>
              </a:rPr>
              <a:t>2</a:t>
            </a:r>
            <a:r>
              <a:rPr lang="zh-CN" altLang="en-US" b="1" dirty="0">
                <a:latin typeface="Arial" panose="020B0604020202090204" pitchFamily="34" charset="0"/>
              </a:rPr>
              <a:t>、状态机第一段</a:t>
            </a:r>
            <a:endParaRPr lang="zh-CN" altLang="en-US" b="1" dirty="0">
              <a:latin typeface="Arial" panose="020B0604020202090204" pitchFamily="34" charset="0"/>
            </a:endParaRPr>
          </a:p>
          <a:p>
            <a:pPr eaLnBrk="1" hangingPunct="1"/>
            <a:r>
              <a:rPr lang="zh-CN" altLang="en-US" b="1" dirty="0">
                <a:latin typeface="Arial" panose="020B0604020202090204" pitchFamily="34" charset="0"/>
              </a:rPr>
              <a:t>（第一段）：状态切换</a:t>
            </a:r>
            <a:endParaRPr lang="zh-CN" altLang="en-US" b="1" dirty="0">
              <a:latin typeface="Arial" panose="020B0604020202090204" pitchFamily="34" charset="0"/>
            </a:endParaRPr>
          </a:p>
        </p:txBody>
      </p:sp>
      <p:sp>
        <p:nvSpPr>
          <p:cNvPr id="3" name="文本框 2"/>
          <p:cNvSpPr txBox="1"/>
          <p:nvPr/>
        </p:nvSpPr>
        <p:spPr>
          <a:xfrm>
            <a:off x="93663" y="841375"/>
            <a:ext cx="7512050" cy="4400550"/>
          </a:xfrm>
          <a:prstGeom prst="rect">
            <a:avLst/>
          </a:prstGeom>
          <a:noFill/>
          <a:ln w="9525">
            <a:noFill/>
          </a:ln>
        </p:spPr>
        <p:txBody>
          <a:bodyPr>
            <a:spAutoFit/>
          </a:bodyPr>
          <a:p>
            <a:pPr eaLnBrk="1" hangingPunct="1"/>
            <a:r>
              <a:rPr lang="zh-CN" altLang="en-US" sz="1400" dirty="0">
                <a:latin typeface="Arial" panose="020B0604020202090204" pitchFamily="34" charset="0"/>
              </a:rPr>
              <a:t>timescale 1ns / 1ps</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module key_state(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sysclk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rst_n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input           key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output reg      key_flag</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parameter IDLE  = 4'b0001,  //空闲状态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COUNT = 4'b0010,  //计时状态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TRIG  = 4'b0100,  //输出尖峰脉冲状态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KEEP  = 4'b1000;  //按键保持状态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reg [3:0] cur_state;//现态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reg [3:0] next_state;//次态</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parameter TIME_20MS = 1000_000;//20ms</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reg [31:0] cnt;</a:t>
            </a:r>
            <a:endParaRPr lang="zh-CN" altLang="en-US" sz="1400" dirty="0">
              <a:latin typeface="Arial" panose="020B0604020202090204" pitchFamily="34" charset="0"/>
            </a:endParaRPr>
          </a:p>
          <a:p>
            <a:pPr eaLnBrk="1" hangingPunct="1"/>
            <a:r>
              <a:rPr lang="en-US" altLang="zh-CN" sz="1400" dirty="0">
                <a:latin typeface="Arial" panose="020B0604020202090204" pitchFamily="34" charset="0"/>
              </a:rPr>
              <a:t>always@(posedge sysclk)</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if(!rst_n)</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cur_state &lt;= IDLE;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else</a:t>
            </a:r>
            <a:endParaRPr lang="zh-CN" altLang="en-US" sz="1400" dirty="0">
              <a:latin typeface="Arial" panose="020B0604020202090204" pitchFamily="34" charset="0"/>
            </a:endParaRPr>
          </a:p>
          <a:p>
            <a:pPr eaLnBrk="1" hangingPunct="1"/>
            <a:r>
              <a:rPr lang="zh-CN" altLang="en-US" sz="1400" dirty="0">
                <a:latin typeface="Arial" panose="020B0604020202090204" pitchFamily="34" charset="0"/>
              </a:rPr>
              <a:t>        cur_state &lt;= next_state;</a:t>
            </a:r>
            <a:endParaRPr lang="zh-CN" altLang="en-US" sz="1400" dirty="0">
              <a:latin typeface="Arial" panose="020B0604020202090204" pitchFamily="34" charset="0"/>
            </a:endParaRPr>
          </a:p>
        </p:txBody>
      </p:sp>
      <p:sp>
        <p:nvSpPr>
          <p:cNvPr id="22533" name="文本框 4"/>
          <p:cNvSpPr txBox="1"/>
          <p:nvPr/>
        </p:nvSpPr>
        <p:spPr>
          <a:xfrm>
            <a:off x="2930525" y="6497638"/>
            <a:ext cx="6199188" cy="2460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无论什么时候，不管遇到什么情况，我绝不允许自己有一点点灰心丧气。</a:t>
            </a:r>
            <a:endParaRPr lang="zh-CN" altLang="en-US" sz="1000" dirty="0">
              <a:solidFill>
                <a:srgbClr val="FF0000"/>
              </a:solidFill>
              <a:latin typeface="Arial" panose="020B0604020202090204" pitchFamily="34" charset="0"/>
            </a:endParaRPr>
          </a:p>
        </p:txBody>
      </p:sp>
      <p:sp>
        <p:nvSpPr>
          <p:cNvPr id="4" name="文本框 3"/>
          <p:cNvSpPr txBox="1"/>
          <p:nvPr/>
        </p:nvSpPr>
        <p:spPr>
          <a:xfrm>
            <a:off x="3938588" y="4140200"/>
            <a:ext cx="2794000" cy="244475"/>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时序逻辑</a:t>
            </a:r>
            <a:endParaRPr lang="zh-CN" altLang="en-US" sz="1000" dirty="0">
              <a:solidFill>
                <a:srgbClr val="FF0000"/>
              </a:solidFill>
              <a:latin typeface="Arial" panose="020B0604020202090204" pitchFamily="34" charset="0"/>
            </a:endParaRPr>
          </a:p>
        </p:txBody>
      </p:sp>
      <p:cxnSp>
        <p:nvCxnSpPr>
          <p:cNvPr id="5" name="曲线连接符 4"/>
          <p:cNvCxnSpPr/>
          <p:nvPr/>
        </p:nvCxnSpPr>
        <p:spPr>
          <a:xfrm rot="10800000">
            <a:off x="2330450" y="4140200"/>
            <a:ext cx="1476375" cy="123825"/>
          </a:xfrm>
          <a:prstGeom prst="curvedConnector3">
            <a:avLst>
              <a:gd name="adj1" fmla="val 49978"/>
            </a:avLst>
          </a:prstGeom>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3806825" y="4675188"/>
            <a:ext cx="2852738" cy="398462"/>
          </a:xfrm>
          <a:prstGeom prst="rect">
            <a:avLst/>
          </a:prstGeom>
          <a:noFill/>
          <a:ln w="9525">
            <a:noFill/>
          </a:ln>
        </p:spPr>
        <p:txBody>
          <a:bodyPr>
            <a:spAutoFit/>
          </a:bodyPr>
          <a:p>
            <a:pPr eaLnBrk="1" hangingPunct="1"/>
            <a:r>
              <a:rPr lang="zh-CN" altLang="en-US" sz="1000" dirty="0">
                <a:solidFill>
                  <a:srgbClr val="FF0000"/>
                </a:solidFill>
                <a:latin typeface="Arial" panose="020B0604020202090204" pitchFamily="34" charset="0"/>
              </a:rPr>
              <a:t>非阻塞赋值</a:t>
            </a:r>
            <a:endParaRPr lang="zh-CN" altLang="en-US" sz="1000" dirty="0">
              <a:solidFill>
                <a:srgbClr val="FF0000"/>
              </a:solidFill>
              <a:latin typeface="Arial" panose="020B0604020202090204" pitchFamily="34" charset="0"/>
            </a:endParaRPr>
          </a:p>
          <a:p>
            <a:pPr eaLnBrk="1" hangingPunct="1"/>
            <a:r>
              <a:rPr lang="zh-CN" altLang="en-US" sz="1000" dirty="0">
                <a:solidFill>
                  <a:srgbClr val="FF0000"/>
                </a:solidFill>
                <a:latin typeface="Arial" panose="020B0604020202090204" pitchFamily="34" charset="0"/>
              </a:rPr>
              <a:t>对状态进行传递</a:t>
            </a:r>
            <a:endParaRPr lang="zh-CN" altLang="en-US" sz="1000" dirty="0">
              <a:solidFill>
                <a:srgbClr val="FF0000"/>
              </a:solidFill>
              <a:latin typeface="Arial" panose="020B0604020202090204" pitchFamily="34" charset="0"/>
            </a:endParaRPr>
          </a:p>
        </p:txBody>
      </p:sp>
      <p:cxnSp>
        <p:nvCxnSpPr>
          <p:cNvPr id="9" name="曲线连接符 8"/>
          <p:cNvCxnSpPr>
            <a:stCxn id="8" idx="1"/>
          </p:cNvCxnSpPr>
          <p:nvPr/>
        </p:nvCxnSpPr>
        <p:spPr>
          <a:xfrm rot="10800000">
            <a:off x="2771775" y="4652963"/>
            <a:ext cx="1035050" cy="220663"/>
          </a:xfrm>
          <a:prstGeom prst="curvedConnector3">
            <a:avLst>
              <a:gd name="adj1" fmla="val 49939"/>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2" grpId="0"/>
      <p:bldP spid="2" grpId="1"/>
      <p:bldP spid="3" grpId="0"/>
      <p:bldP spid="3" grpId="1"/>
      <p:bldP spid="4" grpId="0"/>
      <p:bldP spid="4" grpId="1"/>
      <p:bldP spid="8" grpId="0"/>
      <p:bldP spid="8"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1"/>
  <p:tag name="KSO_WM_UNIT_LAYERLEVEL" val="1"/>
  <p:tag name="KSO_WM_TAG_VERSION" val="1.0"/>
  <p:tag name="KSO_WM_BEAUTIFY_FLAG" val="#wm#"/>
</p:tagLst>
</file>

<file path=ppt/tags/tag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3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4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1"/>
</p:tagLst>
</file>

<file path=ppt/tags/tag4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4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4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4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5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5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1"/>
  <p:tag name="KSO_WM_UNIT_LAYERLEVEL" val="1"/>
  <p:tag name="KSO_WM_TAG_VERSION" val="1.0"/>
  <p:tag name="KSO_WM_BEAUTIFY_FLAG" val="#wm#"/>
</p:tagLst>
</file>

<file path=ppt/tags/tag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90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18906"/>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3.xml><?xml version="1.0" encoding="utf-8"?>
<p:tagLst xmlns:p="http://schemas.openxmlformats.org/presentationml/2006/main">
  <p:tag name="KSO_WM_TEMPLATE_THUMBS_INDEX" val="1、4、6、8、11、13、16、18"/>
  <p:tag name="KSO_WM_TEMPLATE_SUBCATEGORY" val="0"/>
  <p:tag name="KSO_WM_TEMPLATE_COLOR_TYPE" val="0"/>
  <p:tag name="KSO_WM_TAG_VERSION" val="1.0"/>
  <p:tag name="KSO_WM_BEAUTIFY_FLAG" val="#wm#"/>
  <p:tag name="KSO_WM_TEMPLATE_CATEGORY" val="custom"/>
  <p:tag name="KSO_WM_TEMPLATE_INDEX" val="20218906"/>
  <p:tag name="KSO_WM_TEMPLATE_MASTER_TYPE" val="1"/>
</p:tagLst>
</file>

<file path=ppt/tags/tag64.xml><?xml version="1.0" encoding="utf-8"?>
<p:tagLst xmlns:p="http://schemas.openxmlformats.org/presentationml/2006/main">
  <p:tag name="KSO_WM_TEMPLATE_CATEGORY" val="custom"/>
  <p:tag name="KSO_WM_TEMPLATE_INDEX" val="20218906"/>
</p:tagLst>
</file>

<file path=ppt/tags/tag65.xml><?xml version="1.0" encoding="utf-8"?>
<p:tagLst xmlns:p="http://schemas.openxmlformats.org/presentationml/2006/main">
  <p:tag name="KSO_WM_BEAUTIFY_FLAG" val="#wm#"/>
  <p:tag name="KSO_WM_TEMPLATE_CATEGORY" val="custom"/>
  <p:tag name="KSO_WM_TEMPLATE_INDEX" val="20218906"/>
</p:tagLst>
</file>

<file path=ppt/tags/tag66.xml><?xml version="1.0" encoding="utf-8"?>
<p:tagLst xmlns:p="http://schemas.openxmlformats.org/presentationml/2006/main">
  <p:tag name="KSO_WM_BEAUTIFY_FLAG" val="#wm#"/>
  <p:tag name="KSO_WM_TEMPLATE_CATEGORY" val="custom"/>
  <p:tag name="KSO_WM_TEMPLATE_INDEX" val="20218906"/>
</p:tagLst>
</file>

<file path=ppt/tags/tag67.xml><?xml version="1.0" encoding="utf-8"?>
<p:tagLst xmlns:p="http://schemas.openxmlformats.org/presentationml/2006/main">
  <p:tag name="KSO_WM_BEAUTIFY_FLAG" val="#wm#"/>
  <p:tag name="KSO_WM_TEMPLATE_CATEGORY" val="custom"/>
  <p:tag name="KSO_WM_TEMPLATE_INDEX" val="20218906"/>
</p:tagLst>
</file>

<file path=ppt/tags/tag68.xml><?xml version="1.0" encoding="utf-8"?>
<p:tagLst xmlns:p="http://schemas.openxmlformats.org/presentationml/2006/main">
  <p:tag name="KSO_WM_BEAUTIFY_FLAG" val="#wm#"/>
  <p:tag name="KSO_WM_TEMPLATE_CATEGORY" val="custom"/>
  <p:tag name="KSO_WM_TEMPLATE_INDEX" val="20218906"/>
</p:tagLst>
</file>

<file path=ppt/tags/tag69.xml><?xml version="1.0" encoding="utf-8"?>
<p:tagLst xmlns:p="http://schemas.openxmlformats.org/presentationml/2006/main">
  <p:tag name="KSO_WM_BEAUTIFY_FLAG" val="#wm#"/>
  <p:tag name="KSO_WM_TEMPLATE_CATEGORY" val="custom"/>
  <p:tag name="KSO_WM_TEMPLATE_INDEX" val="2021890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18906"/>
</p:tagLst>
</file>

<file path=ppt/tags/tag71.xml><?xml version="1.0" encoding="utf-8"?>
<p:tagLst xmlns:p="http://schemas.openxmlformats.org/presentationml/2006/main">
  <p:tag name="KSO_WM_BEAUTIFY_FLAG" val="#wm#"/>
  <p:tag name="KSO_WM_TEMPLATE_CATEGORY" val="custom"/>
  <p:tag name="KSO_WM_TEMPLATE_INDEX" val="20218906"/>
</p:tagLst>
</file>

<file path=ppt/tags/tag72.xml><?xml version="1.0" encoding="utf-8"?>
<p:tagLst xmlns:p="http://schemas.openxmlformats.org/presentationml/2006/main">
  <p:tag name="KSO_WM_BEAUTIFY_FLAG" val="#wm#"/>
  <p:tag name="KSO_WM_TEMPLATE_CATEGORY" val="custom"/>
  <p:tag name="KSO_WM_TEMPLATE_INDEX" val="20218906"/>
</p:tagLst>
</file>

<file path=ppt/tags/tag73.xml><?xml version="1.0" encoding="utf-8"?>
<p:tagLst xmlns:p="http://schemas.openxmlformats.org/presentationml/2006/main">
  <p:tag name="KSO_WM_BEAUTIFY_FLAG" val="#wm#"/>
  <p:tag name="KSO_WM_TEMPLATE_CATEGORY" val="custom"/>
  <p:tag name="KSO_WM_TEMPLATE_INDEX" val="20218906"/>
</p:tagLst>
</file>

<file path=ppt/tags/tag74.xml><?xml version="1.0" encoding="utf-8"?>
<p:tagLst xmlns:p="http://schemas.openxmlformats.org/presentationml/2006/main">
  <p:tag name="KSO_WM_BEAUTIFY_FLAG" val="#wm#"/>
  <p:tag name="KSO_WM_TEMPLATE_CATEGORY" val="custom"/>
  <p:tag name="KSO_WM_TEMPLATE_INDEX" val="20218906"/>
</p:tagLst>
</file>

<file path=ppt/tags/tag75.xml><?xml version="1.0" encoding="utf-8"?>
<p:tagLst xmlns:p="http://schemas.openxmlformats.org/presentationml/2006/main">
  <p:tag name="KSO_WM_BEAUTIFY_FLAG" val="#wm#"/>
  <p:tag name="KSO_WM_TEMPLATE_CATEGORY" val="custom"/>
  <p:tag name="KSO_WM_TEMPLATE_INDEX" val="20218906"/>
</p:tagLst>
</file>

<file path=ppt/tags/tag76.xml><?xml version="1.0" encoding="utf-8"?>
<p:tagLst xmlns:p="http://schemas.openxmlformats.org/presentationml/2006/main">
  <p:tag name="KSO_WM_BEAUTIFY_FLAG" val="#wm#"/>
  <p:tag name="KSO_WM_TEMPLATE_CATEGORY" val="custom"/>
  <p:tag name="KSO_WM_TEMPLATE_INDEX" val="20218906"/>
</p:tagLst>
</file>

<file path=ppt/tags/tag77.xml><?xml version="1.0" encoding="utf-8"?>
<p:tagLst xmlns:p="http://schemas.openxmlformats.org/presentationml/2006/main">
  <p:tag name="KSO_WM_BEAUTIFY_FLAG" val="#wm#"/>
  <p:tag name="KSO_WM_TEMPLATE_CATEGORY" val="custom"/>
  <p:tag name="KSO_WM_TEMPLATE_INDEX" val="20218906"/>
</p:tagLst>
</file>

<file path=ppt/tags/tag78.xml><?xml version="1.0" encoding="utf-8"?>
<p:tagLst xmlns:p="http://schemas.openxmlformats.org/presentationml/2006/main">
  <p:tag name="KSO_WM_BEAUTIFY_FLAG" val="#wm#"/>
  <p:tag name="KSO_WM_TEMPLATE_CATEGORY" val="custom"/>
  <p:tag name="KSO_WM_TEMPLATE_INDEX" val="20218906"/>
</p:tagLst>
</file>

<file path=ppt/tags/tag79.xml><?xml version="1.0" encoding="utf-8"?>
<p:tagLst xmlns:p="http://schemas.openxmlformats.org/presentationml/2006/main">
  <p:tag name="KSO_WM_BEAUTIFY_FLAG" val="#wm#"/>
  <p:tag name="KSO_WM_TEMPLATE_CATEGORY" val="custom"/>
  <p:tag name="KSO_WM_TEMPLATE_INDEX" val="20218906"/>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18906"/>
</p:tagLst>
</file>

<file path=ppt/tags/tag81.xml><?xml version="1.0" encoding="utf-8"?>
<p:tagLst xmlns:p="http://schemas.openxmlformats.org/presentationml/2006/main">
  <p:tag name="KSO_WM_BEAUTIFY_FLAG" val="#wm#"/>
  <p:tag name="KSO_WM_TEMPLATE_CATEGORY" val="custom"/>
  <p:tag name="KSO_WM_TEMPLATE_INDEX" val="20218906"/>
</p:tagLst>
</file>

<file path=ppt/tags/tag82.xml><?xml version="1.0" encoding="utf-8"?>
<p:tagLst xmlns:p="http://schemas.openxmlformats.org/presentationml/2006/main">
  <p:tag name="KSO_WM_BEAUTIFY_FLAG" val="#wm#"/>
  <p:tag name="KSO_WM_TEMPLATE_CATEGORY" val="custom"/>
  <p:tag name="KSO_WM_TEMPLATE_INDEX" val="20218906"/>
</p:tagLst>
</file>

<file path=ppt/tags/tag83.xml><?xml version="1.0" encoding="utf-8"?>
<p:tagLst xmlns:p="http://schemas.openxmlformats.org/presentationml/2006/main">
  <p:tag name="KSO_WM_BEAUTIFY_FLAG" val="#wm#"/>
  <p:tag name="KSO_WM_TEMPLATE_CATEGORY" val="custom"/>
  <p:tag name="KSO_WM_TEMPLATE_INDEX" val="20218906"/>
</p:tagLst>
</file>

<file path=ppt/tags/tag84.xml><?xml version="1.0" encoding="utf-8"?>
<p:tagLst xmlns:p="http://schemas.openxmlformats.org/presentationml/2006/main">
  <p:tag name="KSO_WM_BEAUTIFY_FLAG" val="#wm#"/>
  <p:tag name="KSO_WM_TEMPLATE_CATEGORY" val="custom"/>
  <p:tag name="KSO_WM_TEMPLATE_INDEX" val="20218906"/>
</p:tagLst>
</file>

<file path=ppt/tags/tag85.xml><?xml version="1.0" encoding="utf-8"?>
<p:tagLst xmlns:p="http://schemas.openxmlformats.org/presentationml/2006/main">
  <p:tag name="KSO_WM_BEAUTIFY_FLAG" val="#wm#"/>
  <p:tag name="KSO_WM_TEMPLATE_CATEGORY" val="custom"/>
  <p:tag name="KSO_WM_TEMPLATE_INDEX" val="20218906"/>
</p:tagLst>
</file>

<file path=ppt/tags/tag86.xml><?xml version="1.0" encoding="utf-8"?>
<p:tagLst xmlns:p="http://schemas.openxmlformats.org/presentationml/2006/main">
  <p:tag name="KSO_WM_BEAUTIFY_FLAG" val="#wm#"/>
  <p:tag name="KSO_WM_TEMPLATE_CATEGORY" val="custom"/>
  <p:tag name="KSO_WM_TEMPLATE_INDEX" val="20218906"/>
</p:tagLst>
</file>

<file path=ppt/tags/tag87.xml><?xml version="1.0" encoding="utf-8"?>
<p:tagLst xmlns:p="http://schemas.openxmlformats.org/presentationml/2006/main">
  <p:tag name="KSO_WM_BEAUTIFY_FLAG" val="#wm#"/>
  <p:tag name="KSO_WM_TEMPLATE_CATEGORY" val="custom"/>
  <p:tag name="KSO_WM_TEMPLATE_INDEX" val="20218906"/>
</p:tagLst>
</file>

<file path=ppt/tags/tag88.xml><?xml version="1.0" encoding="utf-8"?>
<p:tagLst xmlns:p="http://schemas.openxmlformats.org/presentationml/2006/main">
  <p:tag name="KSO_WM_BEAUTIFY_FLAG" val="#wm#"/>
  <p:tag name="KSO_WM_TEMPLATE_CATEGORY" val="custom"/>
  <p:tag name="KSO_WM_TEMPLATE_INDEX" val="2021890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部门工作研讨汇报">
      <a:dk1>
        <a:sysClr val="windowText" lastClr="000000"/>
      </a:dk1>
      <a:lt1>
        <a:sysClr val="window" lastClr="FFFFFF"/>
      </a:lt1>
      <a:dk2>
        <a:srgbClr val="F2F2F2"/>
      </a:dk2>
      <a:lt2>
        <a:srgbClr val="FFFFFF"/>
      </a:lt2>
      <a:accent1>
        <a:srgbClr val="0B3BD3"/>
      </a:accent1>
      <a:accent2>
        <a:srgbClr val="1445E0"/>
      </a:accent2>
      <a:accent3>
        <a:srgbClr val="1D4FED"/>
      </a:accent3>
      <a:accent4>
        <a:srgbClr val="4550C5"/>
      </a:accent4>
      <a:accent5>
        <a:srgbClr val="8C4768"/>
      </a:accent5>
      <a:accent6>
        <a:srgbClr val="D33F0B"/>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14537</Words>
  <Application>WPS 表格</Application>
  <PresentationFormat>全屏显示(4:3)</PresentationFormat>
  <Paragraphs>738</Paragraphs>
  <Slides>25</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25</vt:i4>
      </vt:variant>
    </vt:vector>
  </HeadingPairs>
  <TitlesOfParts>
    <vt:vector size="38" baseType="lpstr">
      <vt:lpstr>Arial</vt:lpstr>
      <vt:lpstr>宋体</vt:lpstr>
      <vt:lpstr>Wingdings</vt:lpstr>
      <vt:lpstr>汉仪书宋二KW</vt:lpstr>
      <vt:lpstr>微软雅黑</vt:lpstr>
      <vt:lpstr>汉仪旗黑</vt:lpstr>
      <vt:lpstr>Calibri</vt:lpstr>
      <vt:lpstr>+mn-ea</vt:lpstr>
      <vt:lpstr>Thonburi</vt:lpstr>
      <vt:lpstr>宋体</vt:lpstr>
      <vt:lpstr>Arial Unicode MS</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第四组学习展示</dc:title>
  <dc:creator>asus</dc:creator>
  <cp:lastModifiedBy>未来</cp:lastModifiedBy>
  <cp:revision>7</cp:revision>
  <dcterms:created xsi:type="dcterms:W3CDTF">2025-05-29T02:15:20Z</dcterms:created>
  <dcterms:modified xsi:type="dcterms:W3CDTF">2025-05-29T02:15:20Z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2052-7.4.1.8983</vt:lpwstr>
  </property>
  <property fmtid="{D5CDD505-2E9C-101B-9397-08002B2CF9AE}" pid="3" name="ICV">
    <vt:lpwstr>89CF528080FF568C38C337684035A5B7_43</vt:lpwstr>
  </property>
</Properties>
</file>